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ags/tag2.xml" ContentType="application/vnd.openxmlformats-officedocument.presentationml.tags+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4.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5.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6.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9.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10.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11.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12.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13.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14.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15.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16.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17.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18.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19.xml" ContentType="application/vnd.openxmlformats-officedocument.theme+xml"/>
  <Override PartName="/ppt/slideLayouts/slideLayout409.xml" ContentType="application/vnd.openxmlformats-officedocument.presentationml.slideLayout+xml"/>
  <Override PartName="/ppt/theme/theme20.xml" ContentType="application/vnd.openxmlformats-officedocument.theme+xml"/>
  <Override PartName="/ppt/slideLayouts/slideLayout410.xml" ContentType="application/vnd.openxmlformats-officedocument.presentationml.slideLayout+xml"/>
  <Override PartName="/ppt/theme/theme21.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43" r:id="rId5"/>
    <p:sldMasterId id="2147483852" r:id="rId6"/>
    <p:sldMasterId id="2147483894" r:id="rId7"/>
    <p:sldMasterId id="2147483938" r:id="rId8"/>
    <p:sldMasterId id="2147483944" r:id="rId9"/>
    <p:sldMasterId id="2147483950" r:id="rId10"/>
    <p:sldMasterId id="2147483956" r:id="rId11"/>
    <p:sldMasterId id="2147483962" r:id="rId12"/>
    <p:sldMasterId id="2147483968" r:id="rId13"/>
    <p:sldMasterId id="2147484142" r:id="rId14"/>
    <p:sldMasterId id="2147484456" r:id="rId15"/>
    <p:sldMasterId id="2147484495" r:id="rId16"/>
    <p:sldMasterId id="2147484502" r:id="rId17"/>
    <p:sldMasterId id="2147484525" r:id="rId18"/>
    <p:sldMasterId id="2147484548" r:id="rId19"/>
    <p:sldMasterId id="2147484573" r:id="rId20"/>
    <p:sldMasterId id="2147484596" r:id="rId21"/>
    <p:sldMasterId id="2147484626" r:id="rId22"/>
    <p:sldMasterId id="2147484651" r:id="rId23"/>
    <p:sldMasterId id="2147484653" r:id="rId24"/>
    <p:sldMasterId id="2147484655" r:id="rId25"/>
  </p:sldMasterIdLst>
  <p:notesMasterIdLst>
    <p:notesMasterId r:id="rId66"/>
  </p:notesMasterIdLst>
  <p:handoutMasterIdLst>
    <p:handoutMasterId r:id="rId67"/>
  </p:handoutMasterIdLst>
  <p:sldIdLst>
    <p:sldId id="622" r:id="rId26"/>
    <p:sldId id="629" r:id="rId27"/>
    <p:sldId id="664" r:id="rId28"/>
    <p:sldId id="631" r:id="rId29"/>
    <p:sldId id="637" r:id="rId30"/>
    <p:sldId id="623" r:id="rId31"/>
    <p:sldId id="624" r:id="rId32"/>
    <p:sldId id="633" r:id="rId33"/>
    <p:sldId id="626" r:id="rId34"/>
    <p:sldId id="634" r:id="rId35"/>
    <p:sldId id="627" r:id="rId36"/>
    <p:sldId id="659" r:id="rId37"/>
    <p:sldId id="625" r:id="rId38"/>
    <p:sldId id="660" r:id="rId39"/>
    <p:sldId id="661" r:id="rId40"/>
    <p:sldId id="663" r:id="rId41"/>
    <p:sldId id="537" r:id="rId42"/>
    <p:sldId id="662" r:id="rId43"/>
    <p:sldId id="665" r:id="rId44"/>
    <p:sldId id="666" r:id="rId45"/>
    <p:sldId id="638" r:id="rId46"/>
    <p:sldId id="639" r:id="rId47"/>
    <p:sldId id="640" r:id="rId48"/>
    <p:sldId id="641" r:id="rId49"/>
    <p:sldId id="642" r:id="rId50"/>
    <p:sldId id="643" r:id="rId51"/>
    <p:sldId id="644" r:id="rId52"/>
    <p:sldId id="645" r:id="rId53"/>
    <p:sldId id="646" r:id="rId54"/>
    <p:sldId id="647" r:id="rId55"/>
    <p:sldId id="648" r:id="rId56"/>
    <p:sldId id="649" r:id="rId57"/>
    <p:sldId id="650" r:id="rId58"/>
    <p:sldId id="651" r:id="rId59"/>
    <p:sldId id="652" r:id="rId60"/>
    <p:sldId id="653" r:id="rId61"/>
    <p:sldId id="654" r:id="rId62"/>
    <p:sldId id="655" r:id="rId63"/>
    <p:sldId id="656" r:id="rId64"/>
    <p:sldId id="657" r:id="rId65"/>
  </p:sldIdLst>
  <p:sldSz cx="9144000" cy="6858000" type="screen4x3"/>
  <p:notesSz cx="6797675" cy="9872663"/>
  <p:custDataLst>
    <p:tags r:id="rId6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110"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398"/>
    <a:srgbClr val="FF8200"/>
    <a:srgbClr val="75787B"/>
    <a:srgbClr val="F0F0E8"/>
    <a:srgbClr val="A04111"/>
    <a:srgbClr val="8F7029"/>
    <a:srgbClr val="C1AE84"/>
    <a:srgbClr val="482B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97" autoAdjust="0"/>
    <p:restoredTop sz="85637" autoAdjust="0"/>
  </p:normalViewPr>
  <p:slideViewPr>
    <p:cSldViewPr snapToGrid="0">
      <p:cViewPr varScale="1">
        <p:scale>
          <a:sx n="63" d="100"/>
          <a:sy n="63" d="100"/>
        </p:scale>
        <p:origin x="-1764" y="-9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notesViewPr>
    <p:cSldViewPr snapToGrid="0" showGuides="1">
      <p:cViewPr>
        <p:scale>
          <a:sx n="140" d="100"/>
          <a:sy n="140" d="100"/>
        </p:scale>
        <p:origin x="-2568" y="3040"/>
      </p:cViewPr>
      <p:guideLst>
        <p:guide orient="horz" pos="3110"/>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1.xml"/><Relationship Id="rId39" Type="http://schemas.openxmlformats.org/officeDocument/2006/relationships/slide" Target="slides/slide14.xml"/><Relationship Id="rId21" Type="http://schemas.openxmlformats.org/officeDocument/2006/relationships/slideMaster" Target="slideMasters/slideMaster18.xml"/><Relationship Id="rId34" Type="http://schemas.openxmlformats.org/officeDocument/2006/relationships/slide" Target="slides/slide9.xml"/><Relationship Id="rId42" Type="http://schemas.openxmlformats.org/officeDocument/2006/relationships/slide" Target="slides/slide17.xml"/><Relationship Id="rId47" Type="http://schemas.openxmlformats.org/officeDocument/2006/relationships/slide" Target="slides/slide22.xml"/><Relationship Id="rId50" Type="http://schemas.openxmlformats.org/officeDocument/2006/relationships/slide" Target="slides/slide25.xml"/><Relationship Id="rId55" Type="http://schemas.openxmlformats.org/officeDocument/2006/relationships/slide" Target="slides/slide30.xml"/><Relationship Id="rId63" Type="http://schemas.openxmlformats.org/officeDocument/2006/relationships/slide" Target="slides/slide38.xml"/><Relationship Id="rId68" Type="http://schemas.openxmlformats.org/officeDocument/2006/relationships/tags" Target="tags/tag1.xml"/><Relationship Id="rId7" Type="http://schemas.openxmlformats.org/officeDocument/2006/relationships/slideMaster" Target="slideMasters/slideMaster4.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slide" Target="slides/slide20.xml"/><Relationship Id="rId53" Type="http://schemas.openxmlformats.org/officeDocument/2006/relationships/slide" Target="slides/slide28.xml"/><Relationship Id="rId58" Type="http://schemas.openxmlformats.org/officeDocument/2006/relationships/slide" Target="slides/slide33.xml"/><Relationship Id="rId66"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61" Type="http://schemas.openxmlformats.org/officeDocument/2006/relationships/slide" Target="slides/slide36.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slide" Target="slides/slide31.xml"/><Relationship Id="rId64" Type="http://schemas.openxmlformats.org/officeDocument/2006/relationships/slide" Target="slides/slide39.xml"/><Relationship Id="rId69"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26.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slide" Target="slides/slide34.xml"/><Relationship Id="rId67" Type="http://schemas.openxmlformats.org/officeDocument/2006/relationships/handoutMaster" Target="handoutMasters/handoutMaster1.xml"/><Relationship Id="rId20" Type="http://schemas.openxmlformats.org/officeDocument/2006/relationships/slideMaster" Target="slideMasters/slideMaster17.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slide" Target="slides/slide37.xml"/><Relationship Id="rId7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5348"/>
          </a:xfrm>
          <a:prstGeom prst="rect">
            <a:avLst/>
          </a:prstGeom>
        </p:spPr>
        <p:txBody>
          <a:bodyPr vert="horz" lIns="91440" tIns="45720" rIns="91440" bIns="45720" rtlCol="0"/>
          <a:lstStyle>
            <a:lvl1pPr algn="r">
              <a:defRPr sz="1200"/>
            </a:lvl1pPr>
          </a:lstStyle>
          <a:p>
            <a:fld id="{3CC3E3F2-CFAC-4B96-93BE-C4FCEE529209}" type="datetimeFigureOut">
              <a:rPr lang="en-US" smtClean="0"/>
              <a:pPr/>
              <a:t>11/16/2017</a:t>
            </a:fld>
            <a:endParaRPr lang="en-US"/>
          </a:p>
        </p:txBody>
      </p:sp>
      <p:sp>
        <p:nvSpPr>
          <p:cNvPr id="4" name="Footer Placeholder 3"/>
          <p:cNvSpPr>
            <a:spLocks noGrp="1"/>
          </p:cNvSpPr>
          <p:nvPr>
            <p:ph type="ftr" sz="quarter" idx="2"/>
          </p:nvPr>
        </p:nvSpPr>
        <p:spPr>
          <a:xfrm>
            <a:off x="0" y="9377317"/>
            <a:ext cx="2945659" cy="49534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377317"/>
            <a:ext cx="2945659" cy="495347"/>
          </a:xfrm>
          <a:prstGeom prst="rect">
            <a:avLst/>
          </a:prstGeom>
        </p:spPr>
        <p:txBody>
          <a:bodyPr vert="horz" lIns="91440" tIns="45720" rIns="91440" bIns="45720" rtlCol="0" anchor="b"/>
          <a:lstStyle>
            <a:lvl1pPr algn="r">
              <a:defRPr sz="1200"/>
            </a:lvl1pPr>
          </a:lstStyle>
          <a:p>
            <a:fld id="{BDE3D88D-38BE-4ED4-9CE3-096BF9489740}" type="slidenum">
              <a:rPr lang="en-US" smtClean="0"/>
              <a:pPr/>
              <a:t>‹#›</a:t>
            </a:fld>
            <a:endParaRPr lang="en-US"/>
          </a:p>
        </p:txBody>
      </p:sp>
    </p:spTree>
    <p:extLst>
      <p:ext uri="{BB962C8B-B14F-4D97-AF65-F5344CB8AC3E}">
        <p14:creationId xmlns:p14="http://schemas.microsoft.com/office/powerpoint/2010/main" val="21725743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4E7B5FCC-9116-4EB0-82EE-240C31BE59BE}" type="datetimeFigureOut">
              <a:rPr lang="en-US" smtClean="0"/>
              <a:pPr/>
              <a:t>11/16/2017</a:t>
            </a:fld>
            <a:endParaRPr lang="en-US"/>
          </a:p>
        </p:txBody>
      </p:sp>
      <p:sp>
        <p:nvSpPr>
          <p:cNvPr id="4" name="Slide Image Placeholder 3"/>
          <p:cNvSpPr>
            <a:spLocks noGrp="1" noRot="1" noChangeAspect="1"/>
          </p:cNvSpPr>
          <p:nvPr>
            <p:ph type="sldImg" idx="2"/>
          </p:nvPr>
        </p:nvSpPr>
        <p:spPr>
          <a:xfrm>
            <a:off x="1177925" y="1233488"/>
            <a:ext cx="4441825" cy="33321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F981F8ED-CEC2-4A76-85B5-D62B57BD95D5}" type="slidenum">
              <a:rPr lang="en-US" smtClean="0"/>
              <a:pPr/>
              <a:t>‹#›</a:t>
            </a:fld>
            <a:endParaRPr lang="en-US"/>
          </a:p>
        </p:txBody>
      </p:sp>
    </p:spTree>
    <p:extLst>
      <p:ext uri="{BB962C8B-B14F-4D97-AF65-F5344CB8AC3E}">
        <p14:creationId xmlns:p14="http://schemas.microsoft.com/office/powerpoint/2010/main" val="575757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The goal of this presentation is to provide a </a:t>
            </a:r>
            <a:r>
              <a:rPr lang="en-GB" altLang="en-US" smtClean="0"/>
              <a:t>background on scholarly publishing</a:t>
            </a:r>
            <a:r>
              <a:rPr lang="en-US" altLang="en-US" smtClean="0">
                <a:solidFill>
                  <a:srgbClr val="07779D"/>
                </a:solidFill>
                <a:cs typeface="Arial" pitchFamily="34" charset="0"/>
              </a:rPr>
              <a:t> and in particular the journal publishing cycle</a:t>
            </a:r>
            <a:endParaRPr lang="en-GB" altLang="en-US" smtClean="0"/>
          </a:p>
          <a:p>
            <a:pPr eaLnBrk="1" hangingPunct="1">
              <a:spcBef>
                <a:spcPct val="0"/>
              </a:spcBef>
            </a:pPr>
            <a:endParaRPr lang="en-US" altLang="en-US" smtClean="0"/>
          </a:p>
        </p:txBody>
      </p:sp>
      <p:sp>
        <p:nvSpPr>
          <p:cNvPr id="1474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E389ECFA-30C1-4CFC-9FFA-25BE7EF4737B}" type="slidenum">
              <a:rPr lang="en-GB" altLang="en-US" smtClean="0">
                <a:latin typeface="Calibri" pitchFamily="34" charset="0"/>
              </a:rPr>
              <a:pPr fontAlgn="base">
                <a:spcBef>
                  <a:spcPct val="0"/>
                </a:spcBef>
                <a:spcAft>
                  <a:spcPct val="0"/>
                </a:spcAft>
                <a:defRPr/>
              </a:pPr>
              <a:t>1</a:t>
            </a:fld>
            <a:endParaRPr lang="en-GB" altLang="en-US" smtClean="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81F8ED-CEC2-4A76-85B5-D62B57BD95D5}" type="slidenum">
              <a:rPr lang="en-US" smtClean="0"/>
              <a:pPr/>
              <a:t>2</a:t>
            </a:fld>
            <a:endParaRPr lang="en-US"/>
          </a:p>
        </p:txBody>
      </p:sp>
    </p:spTree>
    <p:extLst>
      <p:ext uri="{BB962C8B-B14F-4D97-AF65-F5344CB8AC3E}">
        <p14:creationId xmlns:p14="http://schemas.microsoft.com/office/powerpoint/2010/main" val="2069043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red cells indicate focal</a:t>
            </a:r>
            <a:r>
              <a:rPr lang="en-US" baseline="0" dirty="0" smtClean="0"/>
              <a:t> areas for improvement of the positioning of the journal with these respective groups. </a:t>
            </a:r>
            <a:endParaRPr lang="en-US" dirty="0"/>
          </a:p>
        </p:txBody>
      </p:sp>
      <p:sp>
        <p:nvSpPr>
          <p:cNvPr id="4" name="Slide Number Placeholder 3"/>
          <p:cNvSpPr>
            <a:spLocks noGrp="1"/>
          </p:cNvSpPr>
          <p:nvPr>
            <p:ph type="sldNum" sz="quarter" idx="10"/>
          </p:nvPr>
        </p:nvSpPr>
        <p:spPr/>
        <p:txBody>
          <a:bodyPr/>
          <a:lstStyle/>
          <a:p>
            <a:fld id="{C3F79939-544A-4C3B-871A-313D3651653D}" type="slidenum">
              <a:rPr lang="en-US" smtClean="0"/>
              <a:t>7</a:t>
            </a:fld>
            <a:endParaRPr lang="en-US"/>
          </a:p>
        </p:txBody>
      </p:sp>
    </p:spTree>
    <p:extLst>
      <p:ext uri="{BB962C8B-B14F-4D97-AF65-F5344CB8AC3E}">
        <p14:creationId xmlns:p14="http://schemas.microsoft.com/office/powerpoint/2010/main" val="1477802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81F8ED-CEC2-4A76-85B5-D62B57BD95D5}" type="slidenum">
              <a:rPr lang="en-US" smtClean="0"/>
              <a:pPr/>
              <a:t>9</a:t>
            </a:fld>
            <a:endParaRPr lang="en-US"/>
          </a:p>
        </p:txBody>
      </p:sp>
    </p:spTree>
    <p:extLst>
      <p:ext uri="{BB962C8B-B14F-4D97-AF65-F5344CB8AC3E}">
        <p14:creationId xmlns:p14="http://schemas.microsoft.com/office/powerpoint/2010/main" val="42051978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3.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7.jpeg"/><Relationship Id="rId1" Type="http://schemas.openxmlformats.org/officeDocument/2006/relationships/slideMaster" Target="../slideMasters/slideMaster3.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3.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3.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3.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3.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3.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png"/><Relationship Id="rId1" Type="http://schemas.openxmlformats.org/officeDocument/2006/relationships/slideMaster" Target="../slideMasters/slideMaster4.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pn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10.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7.jpeg"/><Relationship Id="rId1" Type="http://schemas.openxmlformats.org/officeDocument/2006/relationships/slideMaster" Target="../slideMasters/slideMaster10.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10.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10.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10.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10.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10.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8.png"/><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Master" Target="../slideMasters/slideMaster11.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7.jpeg"/><Relationship Id="rId1" Type="http://schemas.openxmlformats.org/officeDocument/2006/relationships/slideMaster" Target="../slideMasters/slideMaster11.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11.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11.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11.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11.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11.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8.png"/><Relationship Id="rId1" Type="http://schemas.openxmlformats.org/officeDocument/2006/relationships/slideMaster" Target="../slideMasters/slideMaster1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3.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slideMaster" Target="../slideMasters/slideMaster1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1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png"/><Relationship Id="rId1" Type="http://schemas.openxmlformats.org/officeDocument/2006/relationships/slideMaster" Target="../slideMasters/slideMaster13.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Master" Target="../slideMasters/slideMaster20.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Option 1">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stretch>
            <a:fillRect/>
          </a:stretch>
        </p:blipFill>
        <p:spPr>
          <a:xfrm>
            <a:off x="378" y="283"/>
            <a:ext cx="9143242" cy="6857432"/>
          </a:xfrm>
          <a:prstGeom prst="rect">
            <a:avLst/>
          </a:prstGeom>
        </p:spPr>
      </p:pic>
      <p:pic>
        <p:nvPicPr>
          <p:cNvPr id="23" name="Picture 22" descr="orangebar.jpg"/>
          <p:cNvPicPr>
            <a:picLocks noChangeAspect="1"/>
          </p:cNvPicPr>
          <p:nvPr userDrawn="1"/>
        </p:nvPicPr>
        <p:blipFill>
          <a:blip r:embed="rId3" cstate="print"/>
          <a:stretch>
            <a:fillRect/>
          </a:stretch>
        </p:blipFill>
        <p:spPr>
          <a:xfrm>
            <a:off x="0" y="2674620"/>
            <a:ext cx="9144000" cy="1508760"/>
          </a:xfrm>
          <a:prstGeom prst="rect">
            <a:avLst/>
          </a:prstGeom>
        </p:spPr>
      </p:pic>
      <p:pic>
        <p:nvPicPr>
          <p:cNvPr id="24" name="Picture 23" descr="infoflow.png"/>
          <p:cNvPicPr>
            <a:picLocks noChangeAspect="1"/>
          </p:cNvPicPr>
          <p:nvPr userDrawn="1"/>
        </p:nvPicPr>
        <p:blipFill>
          <a:blip r:embed="rId4" cstate="print">
            <a:alphaModFix amt="60000"/>
          </a:blip>
          <a:stretch>
            <a:fillRect/>
          </a:stretch>
        </p:blipFill>
        <p:spPr>
          <a:xfrm>
            <a:off x="0" y="3183636"/>
            <a:ext cx="9144000" cy="999744"/>
          </a:xfrm>
          <a:prstGeom prst="rect">
            <a:avLst/>
          </a:prstGeom>
        </p:spPr>
      </p:pic>
      <p:sp>
        <p:nvSpPr>
          <p:cNvPr id="9" name="Text Placeholder 8"/>
          <p:cNvSpPr>
            <a:spLocks noGrp="1"/>
          </p:cNvSpPr>
          <p:nvPr>
            <p:ph type="body" sz="quarter" idx="13" hasCustomPrompt="1"/>
          </p:nvPr>
        </p:nvSpPr>
        <p:spPr>
          <a:xfrm>
            <a:off x="252412" y="3665542"/>
            <a:ext cx="3675062" cy="407987"/>
          </a:xfrm>
          <a:prstGeom prst="rect">
            <a:avLst/>
          </a:prstGeom>
        </p:spPr>
        <p:txBody>
          <a:bodyPr anchor="ctr">
            <a:normAutofit/>
          </a:bodyPr>
          <a:lstStyle>
            <a:lvl1pPr marL="0" indent="0">
              <a:buNone/>
              <a:defRPr sz="1100" b="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dirty="0" smtClean="0"/>
              <a:t>SUBTITLE OF PRESENTATION</a:t>
            </a:r>
            <a:endParaRPr lang="en-US" dirty="0"/>
          </a:p>
        </p:txBody>
      </p:sp>
      <p:sp>
        <p:nvSpPr>
          <p:cNvPr id="5" name="Text Placeholder 4"/>
          <p:cNvSpPr>
            <a:spLocks noGrp="1"/>
          </p:cNvSpPr>
          <p:nvPr>
            <p:ph type="body" sz="quarter" idx="14" hasCustomPrompt="1"/>
          </p:nvPr>
        </p:nvSpPr>
        <p:spPr>
          <a:xfrm>
            <a:off x="913947" y="4401798"/>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err="1" smtClean="0"/>
              <a:t>FirstName</a:t>
            </a:r>
            <a:r>
              <a:rPr lang="en-US" dirty="0" smtClean="0"/>
              <a:t> </a:t>
            </a:r>
            <a:r>
              <a:rPr lang="en-US" dirty="0" err="1" smtClean="0"/>
              <a:t>LastName</a:t>
            </a:r>
            <a:endParaRPr lang="en-US" dirty="0" smtClean="0"/>
          </a:p>
        </p:txBody>
      </p:sp>
      <p:sp>
        <p:nvSpPr>
          <p:cNvPr id="7" name="TextBox 6"/>
          <p:cNvSpPr txBox="1"/>
          <p:nvPr userDrawn="1"/>
        </p:nvSpPr>
        <p:spPr>
          <a:xfrm>
            <a:off x="252412" y="4400662"/>
            <a:ext cx="1094014" cy="215444"/>
          </a:xfrm>
          <a:prstGeom prst="rect">
            <a:avLst/>
          </a:prstGeom>
          <a:noFill/>
        </p:spPr>
        <p:txBody>
          <a:bodyPr wrap="square" rtlCol="0">
            <a:spAutoFit/>
          </a:bodyPr>
          <a:lstStyle/>
          <a:p>
            <a:r>
              <a:rPr lang="en-US" sz="800" dirty="0" smtClean="0">
                <a:solidFill>
                  <a:srgbClr val="75787B"/>
                </a:solidFill>
                <a:latin typeface="Arial" panose="020B0604020202020204" pitchFamily="34" charset="0"/>
                <a:cs typeface="Arial" panose="020B0604020202020204" pitchFamily="34" charset="0"/>
              </a:rPr>
              <a:t>Presented By</a:t>
            </a:r>
            <a:endParaRPr lang="en-US" sz="800" dirty="0">
              <a:solidFill>
                <a:srgbClr val="75787B"/>
              </a:solidFill>
              <a:latin typeface="Arial" panose="020B0604020202020204" pitchFamily="34" charset="0"/>
              <a:cs typeface="Arial" panose="020B0604020202020204" pitchFamily="34" charset="0"/>
            </a:endParaRPr>
          </a:p>
        </p:txBody>
      </p:sp>
      <p:sp>
        <p:nvSpPr>
          <p:cNvPr id="11" name="Text Placeholder 4"/>
          <p:cNvSpPr>
            <a:spLocks noGrp="1"/>
          </p:cNvSpPr>
          <p:nvPr>
            <p:ph type="body" sz="quarter" idx="15" hasCustomPrompt="1"/>
          </p:nvPr>
        </p:nvSpPr>
        <p:spPr>
          <a:xfrm>
            <a:off x="519341" y="4578690"/>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smtClean="0"/>
              <a:t>XX_XX_XX</a:t>
            </a:r>
          </a:p>
        </p:txBody>
      </p:sp>
      <p:sp>
        <p:nvSpPr>
          <p:cNvPr id="12" name="TextBox 11"/>
          <p:cNvSpPr txBox="1"/>
          <p:nvPr userDrawn="1"/>
        </p:nvSpPr>
        <p:spPr>
          <a:xfrm>
            <a:off x="249691" y="4577554"/>
            <a:ext cx="1094014" cy="215444"/>
          </a:xfrm>
          <a:prstGeom prst="rect">
            <a:avLst/>
          </a:prstGeom>
          <a:noFill/>
        </p:spPr>
        <p:txBody>
          <a:bodyPr wrap="square" rtlCol="0">
            <a:spAutoFit/>
          </a:bodyPr>
          <a:lstStyle/>
          <a:p>
            <a:r>
              <a:rPr lang="en-US" sz="800" dirty="0" smtClean="0">
                <a:solidFill>
                  <a:srgbClr val="75787B"/>
                </a:solidFill>
                <a:latin typeface="Arial" panose="020B0604020202020204" pitchFamily="34" charset="0"/>
                <a:cs typeface="Arial" panose="020B0604020202020204" pitchFamily="34" charset="0"/>
              </a:rPr>
              <a:t>Date</a:t>
            </a:r>
            <a:endParaRPr lang="en-US" sz="800" dirty="0">
              <a:solidFill>
                <a:srgbClr val="75787B"/>
              </a:solidFill>
              <a:latin typeface="Arial" panose="020B0604020202020204" pitchFamily="34" charset="0"/>
              <a:cs typeface="Arial" panose="020B0604020202020204" pitchFamily="34" charset="0"/>
            </a:endParaRPr>
          </a:p>
        </p:txBody>
      </p:sp>
      <p:pic>
        <p:nvPicPr>
          <p:cNvPr id="21" name="Picture 20" descr="ELS_NS_Logo_2C_RGB.png"/>
          <p:cNvPicPr>
            <a:picLocks noChangeAspect="1"/>
          </p:cNvPicPr>
          <p:nvPr userDrawn="1"/>
        </p:nvPicPr>
        <p:blipFill>
          <a:blip r:embed="rId5" cstate="print"/>
          <a:stretch>
            <a:fillRect/>
          </a:stretch>
        </p:blipFill>
        <p:spPr>
          <a:xfrm>
            <a:off x="342954" y="345829"/>
            <a:ext cx="685800" cy="757502"/>
          </a:xfrm>
          <a:prstGeom prst="rect">
            <a:avLst/>
          </a:prstGeom>
        </p:spPr>
      </p:pic>
      <p:sp>
        <p:nvSpPr>
          <p:cNvPr id="2" name="Title 1"/>
          <p:cNvSpPr>
            <a:spLocks noGrp="1"/>
          </p:cNvSpPr>
          <p:nvPr>
            <p:ph type="ctrTitle" hasCustomPrompt="1"/>
          </p:nvPr>
        </p:nvSpPr>
        <p:spPr>
          <a:xfrm>
            <a:off x="244928" y="2910351"/>
            <a:ext cx="7772400" cy="722764"/>
          </a:xfrm>
        </p:spPr>
        <p:txBody>
          <a:bodyPr anchor="t">
            <a:noAutofit/>
          </a:bodyPr>
          <a:lstStyle>
            <a:lvl1pPr algn="l">
              <a:defRPr sz="2600" b="1"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t>Cover Slide Title</a:t>
            </a:r>
            <a:br>
              <a:rPr lang="en-US" dirty="0" smtClean="0"/>
            </a:br>
            <a:r>
              <a:rPr lang="en-US" dirty="0" smtClean="0"/>
              <a:t>Second Line If Necessary</a:t>
            </a:r>
            <a:endParaRPr lang="en-US" dirty="0"/>
          </a:p>
        </p:txBody>
      </p:sp>
    </p:spTree>
    <p:extLst>
      <p:ext uri="{BB962C8B-B14F-4D97-AF65-F5344CB8AC3E}">
        <p14:creationId xmlns:p14="http://schemas.microsoft.com/office/powerpoint/2010/main" val="3200136630"/>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userDrawn="1">
          <p15:clr>
            <a:srgbClr val="FBAE40"/>
          </p15:clr>
        </p15:guide>
        <p15:guide id="2" pos="21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8" name="Picture 7" descr="Illust_Cover_2_No_Band.png"/>
          <p:cNvPicPr>
            <a:picLocks noChangeAspect="1"/>
          </p:cNvPicPr>
          <p:nvPr userDrawn="1"/>
        </p:nvPicPr>
        <p:blipFill>
          <a:blip r:embed="rId2"/>
          <a:stretch>
            <a:fillRect/>
          </a:stretch>
        </p:blipFill>
        <p:spPr>
          <a:xfrm>
            <a:off x="0" y="0"/>
            <a:ext cx="3200400" cy="6858000"/>
          </a:xfrm>
          <a:prstGeom prst="rect">
            <a:avLst/>
          </a:prstGeom>
        </p:spPr>
      </p:pic>
      <p:sp>
        <p:nvSpPr>
          <p:cNvPr id="9" name="Rectangle 8"/>
          <p:cNvSpPr/>
          <p:nvPr userDrawn="1"/>
        </p:nvSpPr>
        <p:spPr>
          <a:xfrm>
            <a:off x="0" y="2698749"/>
            <a:ext cx="9144000" cy="14922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 name="Subtitle 2"/>
          <p:cNvSpPr>
            <a:spLocks noGrp="1"/>
          </p:cNvSpPr>
          <p:nvPr>
            <p:ph type="subTitle" idx="1" hasCustomPrompt="1"/>
          </p:nvPr>
        </p:nvSpPr>
        <p:spPr>
          <a:xfrm>
            <a:off x="3149208" y="2872276"/>
            <a:ext cx="5472113" cy="901716"/>
          </a:xfrm>
          <a:prstGeom prst="rect">
            <a:avLst/>
          </a:prstGeom>
          <a:ln>
            <a:noFill/>
          </a:ln>
        </p:spPr>
        <p:txBody>
          <a:bodyPr anchor="ctr"/>
          <a:lstStyle>
            <a:lvl1pPr marL="0" indent="0" algn="l">
              <a:lnSpc>
                <a:spcPct val="60000"/>
              </a:lnSpc>
              <a:buNone/>
              <a:defRPr sz="36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Cover Slide Title</a:t>
            </a:r>
          </a:p>
          <a:p>
            <a:r>
              <a:rPr lang="en-US" dirty="0" smtClean="0"/>
              <a:t>Second Line If Necessary</a:t>
            </a:r>
          </a:p>
        </p:txBody>
      </p:sp>
      <p:pic>
        <p:nvPicPr>
          <p:cNvPr id="12" name="Picture 11"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6" name="Text Placeholder 5"/>
          <p:cNvSpPr>
            <a:spLocks noGrp="1"/>
          </p:cNvSpPr>
          <p:nvPr>
            <p:ph type="body" sz="quarter" idx="11" hasCustomPrompt="1"/>
          </p:nvPr>
        </p:nvSpPr>
        <p:spPr>
          <a:xfrm>
            <a:off x="3149208" y="3740100"/>
            <a:ext cx="5472113" cy="252412"/>
          </a:xfrm>
          <a:prstGeom prst="rect">
            <a:avLst/>
          </a:prstGeom>
        </p:spPr>
        <p:txBody>
          <a:bodyPr vert="horz"/>
          <a:lstStyle>
            <a:lvl1pPr marL="0" indent="0">
              <a:buNone/>
              <a:defRPr sz="1800">
                <a:solidFill>
                  <a:srgbClr val="FFFFFF"/>
                </a:solidFill>
              </a:defRPr>
            </a:lvl1pPr>
          </a:lstStyle>
          <a:p>
            <a:pPr lvl="0"/>
            <a:r>
              <a:rPr lang="en-US" dirty="0" smtClean="0"/>
              <a:t>Subtitle of Presentation</a:t>
            </a:r>
            <a:endParaRPr lang="en-US" dirty="0"/>
          </a:p>
        </p:txBody>
      </p:sp>
      <p:sp>
        <p:nvSpPr>
          <p:cNvPr id="11" name="Text Placeholder 6"/>
          <p:cNvSpPr>
            <a:spLocks noGrp="1"/>
          </p:cNvSpPr>
          <p:nvPr>
            <p:ph type="body" sz="quarter" idx="10" hasCustomPrompt="1"/>
          </p:nvPr>
        </p:nvSpPr>
        <p:spPr>
          <a:xfrm>
            <a:off x="3516539" y="6096001"/>
            <a:ext cx="3913188" cy="290286"/>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3" name="Text Placeholder 4"/>
          <p:cNvSpPr>
            <a:spLocks noGrp="1"/>
          </p:cNvSpPr>
          <p:nvPr>
            <p:ph type="body" sz="quarter" idx="12" hasCustomPrompt="1"/>
          </p:nvPr>
        </p:nvSpPr>
        <p:spPr>
          <a:xfrm>
            <a:off x="3516539"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20655586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Content: Author Quo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93788" y="1804309"/>
            <a:ext cx="5543776" cy="3224891"/>
          </a:xfrm>
          <a:prstGeom prst="rect">
            <a:avLst/>
          </a:prstGeom>
        </p:spPr>
        <p:txBody>
          <a:bodyPr>
            <a:normAutofit/>
          </a:bodyPr>
          <a:lstStyle>
            <a:lvl1pPr marL="0" indent="0">
              <a:buFontTx/>
              <a:buNone/>
              <a:defRPr sz="2600" b="0" i="1">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2pPr>
            <a:lvl3pPr>
              <a:defRPr sz="11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dirty="0" smtClean="0"/>
              <a:t>“Click to edit Master text styles”</a:t>
            </a:r>
          </a:p>
        </p:txBody>
      </p:sp>
      <p:sp>
        <p:nvSpPr>
          <p:cNvPr id="12" name="Slide Number Placeholder 7"/>
          <p:cNvSpPr>
            <a:spLocks noGrp="1"/>
          </p:cNvSpPr>
          <p:nvPr>
            <p:ph type="sldNum" sz="quarter" idx="4"/>
          </p:nvPr>
        </p:nvSpPr>
        <p:spPr>
          <a:xfrm>
            <a:off x="8548008" y="24905"/>
            <a:ext cx="457200" cy="327933"/>
          </a:xfrm>
          <a:prstGeom prst="rect">
            <a:avLst/>
          </a:prstGeom>
        </p:spPr>
        <p:txBody>
          <a:bodyPr vert="horz" lIns="91440" tIns="45720" rIns="91440" bIns="45720" rtlCol="0" anchor="ctr"/>
          <a:lstStyle>
            <a:lvl1pPr algn="r">
              <a:defRPr sz="700">
                <a:solidFill>
                  <a:schemeClr val="bg1"/>
                </a:solidFill>
              </a:defRPr>
            </a:lvl1pPr>
          </a:lstStyle>
          <a:p>
            <a:fld id="{DA15E891-66B8-4B28-AB8F-05A4B1DE573C}" type="slidenum">
              <a:rPr lang="en-US" smtClean="0">
                <a:solidFill>
                  <a:srgbClr val="FFFFFF"/>
                </a:solidFill>
              </a:rPr>
              <a:pPr/>
              <a:t>‹#›</a:t>
            </a:fld>
            <a:endParaRPr lang="en-US" dirty="0">
              <a:solidFill>
                <a:srgbClr val="FFFFFF"/>
              </a:solidFill>
            </a:endParaRPr>
          </a:p>
        </p:txBody>
      </p:sp>
      <p:sp>
        <p:nvSpPr>
          <p:cNvPr id="14" name="Text Placeholder 13"/>
          <p:cNvSpPr>
            <a:spLocks noGrp="1"/>
          </p:cNvSpPr>
          <p:nvPr>
            <p:ph type="body" sz="quarter" idx="10" hasCustomPrompt="1"/>
          </p:nvPr>
        </p:nvSpPr>
        <p:spPr>
          <a:xfrm>
            <a:off x="1093788" y="954767"/>
            <a:ext cx="7429500" cy="285750"/>
          </a:xfrm>
        </p:spPr>
        <p:txBody>
          <a:bodyPr>
            <a:noAutofit/>
          </a:bodyPr>
          <a:lstStyle>
            <a:lvl1pPr marL="0" indent="0">
              <a:buNone/>
              <a:defRPr sz="1800" baseline="0">
                <a:solidFill>
                  <a:srgbClr val="007398"/>
                </a:solidFill>
                <a:latin typeface="Arial" panose="020B0604020202020204" pitchFamily="34" charset="0"/>
                <a:cs typeface="Arial" panose="020B0604020202020204" pitchFamily="34" charset="0"/>
              </a:defRPr>
            </a:lvl1pPr>
          </a:lstStyle>
          <a:p>
            <a:pPr lvl="0"/>
            <a:r>
              <a:rPr lang="en-US" dirty="0" smtClean="0"/>
              <a:t>Title of Slide</a:t>
            </a:r>
            <a:endParaRPr lang="en-US" dirty="0"/>
          </a:p>
        </p:txBody>
      </p:sp>
      <p:sp>
        <p:nvSpPr>
          <p:cNvPr id="6" name="Text Placeholder 13"/>
          <p:cNvSpPr>
            <a:spLocks noGrp="1"/>
          </p:cNvSpPr>
          <p:nvPr>
            <p:ph type="body" sz="quarter" idx="11" hasCustomPrompt="1"/>
          </p:nvPr>
        </p:nvSpPr>
        <p:spPr>
          <a:xfrm>
            <a:off x="1093788" y="1240517"/>
            <a:ext cx="7429500" cy="285750"/>
          </a:xfrm>
        </p:spPr>
        <p:txBody>
          <a:bodyPr>
            <a:noAutofit/>
          </a:bodyPr>
          <a:lstStyle>
            <a:lvl1pPr marL="0" indent="0">
              <a:buNone/>
              <a:defRPr sz="1400" b="0" baseline="0">
                <a:solidFill>
                  <a:srgbClr val="007398"/>
                </a:solidFill>
                <a:latin typeface="Arial" panose="020B0604020202020204" pitchFamily="34" charset="0"/>
                <a:cs typeface="Arial" panose="020B0604020202020204" pitchFamily="34" charset="0"/>
              </a:defRPr>
            </a:lvl1pPr>
          </a:lstStyle>
          <a:p>
            <a:pPr lvl="0"/>
            <a:r>
              <a:rPr lang="en-US" dirty="0" smtClean="0"/>
              <a:t>Subtitle of Slide</a:t>
            </a:r>
            <a:endParaRPr lang="en-US" dirty="0"/>
          </a:p>
        </p:txBody>
      </p:sp>
      <p:sp>
        <p:nvSpPr>
          <p:cNvPr id="7" name="Text Placeholder 13"/>
          <p:cNvSpPr>
            <a:spLocks noGrp="1"/>
          </p:cNvSpPr>
          <p:nvPr>
            <p:ph type="body" sz="quarter" idx="12" hasCustomPrompt="1"/>
          </p:nvPr>
        </p:nvSpPr>
        <p:spPr>
          <a:xfrm>
            <a:off x="1093788" y="5132159"/>
            <a:ext cx="7429500" cy="285750"/>
          </a:xfrm>
        </p:spPr>
        <p:txBody>
          <a:bodyPr>
            <a:noAutofit/>
          </a:bodyPr>
          <a:lstStyle>
            <a:lvl1pPr marL="0" indent="0">
              <a:buNone/>
              <a:defRPr sz="1200" b="1" baseline="0">
                <a:solidFill>
                  <a:schemeClr val="tx1"/>
                </a:solidFill>
                <a:latin typeface="Arial" panose="020B0604020202020204" pitchFamily="34" charset="0"/>
                <a:cs typeface="Arial" panose="020B0604020202020204" pitchFamily="34" charset="0"/>
              </a:defRPr>
            </a:lvl1pPr>
          </a:lstStyle>
          <a:p>
            <a:pPr lvl="0"/>
            <a:r>
              <a:rPr lang="en-US" dirty="0" smtClean="0"/>
              <a:t>Author Name</a:t>
            </a:r>
            <a:endParaRPr lang="en-US" dirty="0"/>
          </a:p>
        </p:txBody>
      </p:sp>
      <p:sp>
        <p:nvSpPr>
          <p:cNvPr id="8" name="Text Placeholder 13"/>
          <p:cNvSpPr>
            <a:spLocks noGrp="1"/>
          </p:cNvSpPr>
          <p:nvPr>
            <p:ph type="body" sz="quarter" idx="13"/>
          </p:nvPr>
        </p:nvSpPr>
        <p:spPr>
          <a:xfrm>
            <a:off x="1093788" y="5352143"/>
            <a:ext cx="7429500" cy="285750"/>
          </a:xfrm>
        </p:spPr>
        <p:txBody>
          <a:bodyPr>
            <a:noAutofit/>
          </a:bodyPr>
          <a:lstStyle>
            <a:lvl1pPr marL="0" indent="0">
              <a:buNone/>
              <a:defRPr sz="1200" b="0" baseline="0">
                <a:solidFill>
                  <a:srgbClr val="75787B"/>
                </a:solidFill>
                <a:latin typeface="Arial" panose="020B0604020202020204" pitchFamily="34" charset="0"/>
                <a:cs typeface="Arial" panose="020B0604020202020204" pitchFamily="34" charset="0"/>
              </a:defRPr>
            </a:lvl1pPr>
          </a:lstStyle>
          <a:p>
            <a:pPr lvl="0"/>
            <a:r>
              <a:rPr lang="en-US" smtClean="0"/>
              <a:t>Click to edit Master text styles</a:t>
            </a:r>
          </a:p>
        </p:txBody>
      </p:sp>
    </p:spTree>
    <p:extLst>
      <p:ext uri="{BB962C8B-B14F-4D97-AF65-F5344CB8AC3E}">
        <p14:creationId xmlns:p14="http://schemas.microsoft.com/office/powerpoint/2010/main" val="1990509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Content: Full Page Photo">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3788" y="5894615"/>
            <a:ext cx="7429500" cy="759278"/>
          </a:xfrm>
          <a:prstGeom prst="rect">
            <a:avLst/>
          </a:prstGeom>
        </p:spPr>
        <p:txBody>
          <a:bodyPr>
            <a:normAutofit/>
          </a:bodyPr>
          <a:lstStyle>
            <a:lvl1pPr>
              <a:defRPr sz="1200" b="0">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2pPr>
            <a:lvl3pPr>
              <a:defRPr sz="11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smtClean="0"/>
              <a:t>Click to edit Master text styles</a:t>
            </a:r>
          </a:p>
        </p:txBody>
      </p:sp>
      <p:sp>
        <p:nvSpPr>
          <p:cNvPr id="12" name="Slide Number Placeholder 7"/>
          <p:cNvSpPr>
            <a:spLocks noGrp="1"/>
          </p:cNvSpPr>
          <p:nvPr>
            <p:ph type="sldNum" sz="quarter" idx="4"/>
          </p:nvPr>
        </p:nvSpPr>
        <p:spPr>
          <a:xfrm>
            <a:off x="8548008" y="24905"/>
            <a:ext cx="457200" cy="327933"/>
          </a:xfrm>
          <a:prstGeom prst="rect">
            <a:avLst/>
          </a:prstGeom>
        </p:spPr>
        <p:txBody>
          <a:bodyPr vert="horz" lIns="91440" tIns="45720" rIns="91440" bIns="45720" rtlCol="0" anchor="ctr"/>
          <a:lstStyle>
            <a:lvl1pPr algn="r">
              <a:defRPr sz="700">
                <a:solidFill>
                  <a:schemeClr val="bg1"/>
                </a:solidFill>
              </a:defRPr>
            </a:lvl1pPr>
          </a:lstStyle>
          <a:p>
            <a:fld id="{DA15E891-66B8-4B28-AB8F-05A4B1DE573C}" type="slidenum">
              <a:rPr lang="en-US" smtClean="0">
                <a:solidFill>
                  <a:srgbClr val="FFFFFF"/>
                </a:solidFill>
              </a:rPr>
              <a:pPr/>
              <a:t>‹#›</a:t>
            </a:fld>
            <a:endParaRPr lang="en-US" dirty="0">
              <a:solidFill>
                <a:srgbClr val="FFFFFF"/>
              </a:solidFill>
            </a:endParaRPr>
          </a:p>
        </p:txBody>
      </p:sp>
      <p:sp>
        <p:nvSpPr>
          <p:cNvPr id="14" name="Text Placeholder 13"/>
          <p:cNvSpPr>
            <a:spLocks noGrp="1"/>
          </p:cNvSpPr>
          <p:nvPr>
            <p:ph type="body" sz="quarter" idx="10" hasCustomPrompt="1"/>
          </p:nvPr>
        </p:nvSpPr>
        <p:spPr>
          <a:xfrm>
            <a:off x="1093788" y="954767"/>
            <a:ext cx="7429500" cy="285750"/>
          </a:xfrm>
        </p:spPr>
        <p:txBody>
          <a:bodyPr>
            <a:noAutofit/>
          </a:bodyPr>
          <a:lstStyle>
            <a:lvl1pPr marL="0" indent="0">
              <a:buNone/>
              <a:defRPr sz="1800" baseline="0">
                <a:solidFill>
                  <a:srgbClr val="007398"/>
                </a:solidFill>
                <a:latin typeface="Arial" panose="020B0604020202020204" pitchFamily="34" charset="0"/>
                <a:cs typeface="Arial" panose="020B0604020202020204" pitchFamily="34" charset="0"/>
              </a:defRPr>
            </a:lvl1pPr>
          </a:lstStyle>
          <a:p>
            <a:pPr lvl="0"/>
            <a:r>
              <a:rPr lang="en-US" dirty="0" smtClean="0"/>
              <a:t>Title of Slide</a:t>
            </a:r>
            <a:endParaRPr lang="en-US" dirty="0"/>
          </a:p>
        </p:txBody>
      </p:sp>
      <p:sp>
        <p:nvSpPr>
          <p:cNvPr id="4" name="Picture Placeholder 3"/>
          <p:cNvSpPr>
            <a:spLocks noGrp="1"/>
          </p:cNvSpPr>
          <p:nvPr>
            <p:ph type="pic" sz="quarter" idx="11"/>
          </p:nvPr>
        </p:nvSpPr>
        <p:spPr>
          <a:xfrm>
            <a:off x="0" y="1445079"/>
            <a:ext cx="9144000" cy="4278085"/>
          </a:xfrm>
        </p:spPr>
        <p:txBody>
          <a:bodyPr/>
          <a:lstStyle>
            <a:lvl1pPr>
              <a:defRPr>
                <a:latin typeface="Arial" panose="020B0604020202020204" pitchFamily="34" charset="0"/>
                <a:cs typeface="Arial" panose="020B0604020202020204" pitchFamily="34" charset="0"/>
              </a:defRPr>
            </a:lvl1pPr>
          </a:lstStyle>
          <a:p>
            <a:r>
              <a:rPr lang="en-US" smtClean="0"/>
              <a:t>Click icon to add picture</a:t>
            </a:r>
            <a:endParaRPr lang="en-US"/>
          </a:p>
        </p:txBody>
      </p:sp>
    </p:spTree>
    <p:extLst>
      <p:ext uri="{BB962C8B-B14F-4D97-AF65-F5344CB8AC3E}">
        <p14:creationId xmlns:p14="http://schemas.microsoft.com/office/powerpoint/2010/main" val="2948490240"/>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4_Title Slide 1">
    <p:spTree>
      <p:nvGrpSpPr>
        <p:cNvPr id="1" name=""/>
        <p:cNvGrpSpPr/>
        <p:nvPr/>
      </p:nvGrpSpPr>
      <p:grpSpPr>
        <a:xfrm>
          <a:off x="0" y="0"/>
          <a:ext cx="0" cy="0"/>
          <a:chOff x="0" y="0"/>
          <a:chExt cx="0" cy="0"/>
        </a:xfrm>
      </p:grpSpPr>
      <p:pic>
        <p:nvPicPr>
          <p:cNvPr id="7" name="Picture 6" descr="140324_el_ppt_layout_illust.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0616" cy="6870462"/>
          </a:xfrm>
          <a:prstGeom prst="rect">
            <a:avLst/>
          </a:prstGeom>
        </p:spPr>
      </p:pic>
      <p:sp>
        <p:nvSpPr>
          <p:cNvPr id="2" name="Title 1"/>
          <p:cNvSpPr>
            <a:spLocks noGrp="1"/>
          </p:cNvSpPr>
          <p:nvPr>
            <p:ph type="ctrTitle" hasCustomPrompt="1"/>
          </p:nvPr>
        </p:nvSpPr>
        <p:spPr>
          <a:xfrm>
            <a:off x="4823118" y="2046612"/>
            <a:ext cx="3912176" cy="1664799"/>
          </a:xfrm>
          <a:prstGeom prst="rect">
            <a:avLst/>
          </a:prstGeom>
        </p:spPr>
        <p:txBody>
          <a:bodyPr/>
          <a:lstStyle>
            <a:lvl1pPr algn="l">
              <a:lnSpc>
                <a:spcPct val="90000"/>
              </a:lnSpc>
              <a:defRPr sz="3600" baseline="0">
                <a:solidFill>
                  <a:schemeClr val="tx2"/>
                </a:solidFill>
              </a:defRPr>
            </a:lvl1pPr>
          </a:lstStyle>
          <a:p>
            <a:r>
              <a:rPr lang="en-US" dirty="0" smtClean="0"/>
              <a:t>Cover Slide Title and Multiple Lines If Necessary</a:t>
            </a:r>
            <a:endParaRPr lang="en-US" dirty="0"/>
          </a:p>
        </p:txBody>
      </p:sp>
      <p:sp>
        <p:nvSpPr>
          <p:cNvPr id="3" name="Subtitle 2"/>
          <p:cNvSpPr>
            <a:spLocks noGrp="1"/>
          </p:cNvSpPr>
          <p:nvPr>
            <p:ph type="subTitle" idx="1" hasCustomPrompt="1"/>
          </p:nvPr>
        </p:nvSpPr>
        <p:spPr>
          <a:xfrm>
            <a:off x="4823116" y="3835859"/>
            <a:ext cx="3912177" cy="1284154"/>
          </a:xfrm>
          <a:prstGeom prst="rect">
            <a:avLst/>
          </a:prstGeom>
        </p:spPr>
        <p:txBody>
          <a:bodyPr/>
          <a:lstStyle>
            <a:lvl1pPr marL="0" indent="0" algn="l">
              <a:buNone/>
              <a:defRPr sz="1600">
                <a:solidFill>
                  <a:srgbClr val="53565A"/>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of Presentation</a:t>
            </a:r>
            <a:endParaRPr lang="en-US" dirty="0"/>
          </a:p>
        </p:txBody>
      </p:sp>
      <p:pic>
        <p:nvPicPr>
          <p:cNvPr id="10" name="Picture 9"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9"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1"/>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5" name="Text Placeholder 4"/>
          <p:cNvSpPr>
            <a:spLocks noGrp="1"/>
          </p:cNvSpPr>
          <p:nvPr>
            <p:ph type="body" sz="quarter" idx="11"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37819390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4_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Picture here</a:t>
            </a:r>
            <a:endParaRPr lang="en-US" dirty="0"/>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srgbClr val="FFFFFF"/>
                </a:solidFill>
              </a:rPr>
              <a:t>   |   </a:t>
            </a:r>
            <a:fld id="{DA15E891-66B8-4B28-AB8F-05A4B1DE573C}" type="slidenum">
              <a:rPr lang="en-US" smtClean="0">
                <a:solidFill>
                  <a:srgbClr val="FFFFFF"/>
                </a:solidFill>
              </a:rPr>
              <a:pPr/>
              <a:t>‹#›</a:t>
            </a:fld>
            <a:endParaRPr lang="en-US" dirty="0">
              <a:solidFill>
                <a:srgbClr val="FFFFFF"/>
              </a:solidFill>
            </a:endParaRPr>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3682556767"/>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2"/>
          <p:cNvSpPr>
            <a:spLocks noGrp="1"/>
          </p:cNvSpPr>
          <p:nvPr>
            <p:ph type="body" sz="quarter" idx="16"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smtClean="0"/>
              <a:t>Sources &amp; Notes:</a:t>
            </a:r>
            <a:endParaRPr lang="en-US" dirty="0"/>
          </a:p>
        </p:txBody>
      </p:sp>
      <p:sp>
        <p:nvSpPr>
          <p:cNvPr id="4" name="Slide Number Placeholder 7"/>
          <p:cNvSpPr>
            <a:spLocks noGrp="1"/>
          </p:cNvSpPr>
          <p:nvPr>
            <p:ph type="sldNum" sz="quarter" idx="4"/>
          </p:nvPr>
        </p:nvSpPr>
        <p:spPr>
          <a:xfrm>
            <a:off x="8548008" y="28837"/>
            <a:ext cx="457200" cy="327933"/>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fld id="{DA15E891-66B8-4B28-AB8F-05A4B1DE573C}"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211488509"/>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4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FFFFFF"/>
                </a:solidFill>
              </a:rPr>
              <a:t>   </a:t>
            </a:r>
            <a:fld id="{DA15E891-66B8-4B28-AB8F-05A4B1DE573C}" type="slidenum">
              <a:rPr lang="en-US" smtClean="0">
                <a:solidFill>
                  <a:srgbClr val="FFFFFF"/>
                </a:solidFill>
              </a:rPr>
              <a:pPr/>
              <a:t>‹#›</a:t>
            </a:fld>
            <a:endParaRPr lang="en-US" dirty="0">
              <a:solidFill>
                <a:srgbClr val="FFFFFF"/>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3395837205"/>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5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FFFFFF"/>
                </a:solidFill>
              </a:rPr>
              <a:t>   </a:t>
            </a:r>
            <a:fld id="{DA15E891-66B8-4B28-AB8F-05A4B1DE573C}" type="slidenum">
              <a:rPr lang="en-US" smtClean="0">
                <a:solidFill>
                  <a:srgbClr val="FFFFFF"/>
                </a:solidFill>
              </a:rPr>
              <a:pPr/>
              <a:t>‹#›</a:t>
            </a:fld>
            <a:endParaRPr lang="en-US" dirty="0">
              <a:solidFill>
                <a:srgbClr val="FFFFFF"/>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2241031064"/>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6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srgbClr val="FFFFFF"/>
                </a:solidFill>
              </a:rPr>
              <a:t>   |   </a:t>
            </a:r>
            <a:fld id="{DA15E891-66B8-4B28-AB8F-05A4B1DE573C}" type="slidenum">
              <a:rPr lang="en-US" smtClean="0">
                <a:solidFill>
                  <a:srgbClr val="FFFFFF"/>
                </a:solidFill>
              </a:rPr>
              <a:pPr/>
              <a:t>‹#›</a:t>
            </a:fld>
            <a:endParaRPr lang="en-US" dirty="0">
              <a:solidFill>
                <a:srgbClr val="FFFFFF"/>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2273787256"/>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7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srgbClr val="FFFFFF"/>
                </a:solidFill>
              </a:rPr>
              <a:t>   |   </a:t>
            </a:r>
            <a:fld id="{DA15E891-66B8-4B28-AB8F-05A4B1DE573C}" type="slidenum">
              <a:rPr lang="en-US" smtClean="0">
                <a:solidFill>
                  <a:srgbClr val="FFFFFF"/>
                </a:solidFill>
              </a:rPr>
              <a:pPr/>
              <a:t>‹#›</a:t>
            </a:fld>
            <a:endParaRPr lang="en-US" dirty="0">
              <a:solidFill>
                <a:srgbClr val="FFFFFF"/>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38313663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8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FFFFFF"/>
                </a:solidFill>
              </a:rPr>
              <a:t>    </a:t>
            </a:r>
            <a:fld id="{DA15E891-66B8-4B28-AB8F-05A4B1DE573C}" type="slidenum">
              <a:rPr lang="en-US" smtClean="0">
                <a:solidFill>
                  <a:srgbClr val="FFFFFF"/>
                </a:solidFill>
              </a:rPr>
              <a:pPr/>
              <a:t>‹#›</a:t>
            </a:fld>
            <a:endParaRPr lang="en-US" dirty="0">
              <a:solidFill>
                <a:srgbClr val="FFFFFF"/>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22527018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10" name="Picture 9" descr="Illust_Cover_2_No_Band.png"/>
          <p:cNvPicPr>
            <a:picLocks noChangeAspect="1"/>
          </p:cNvPicPr>
          <p:nvPr userDrawn="1"/>
        </p:nvPicPr>
        <p:blipFill>
          <a:blip r:embed="rId2"/>
          <a:stretch>
            <a:fillRect/>
          </a:stretch>
        </p:blipFill>
        <p:spPr>
          <a:xfrm>
            <a:off x="0" y="0"/>
            <a:ext cx="3200400" cy="6858000"/>
          </a:xfrm>
          <a:prstGeom prst="rect">
            <a:avLst/>
          </a:prstGeom>
        </p:spPr>
      </p:pic>
      <p:sp>
        <p:nvSpPr>
          <p:cNvPr id="11" name="Rectangle 10"/>
          <p:cNvSpPr/>
          <p:nvPr userDrawn="1"/>
        </p:nvSpPr>
        <p:spPr>
          <a:xfrm>
            <a:off x="0" y="2698749"/>
            <a:ext cx="9144000" cy="14922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16" name="Picture 1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Subtitle 2"/>
          <p:cNvSpPr>
            <a:spLocks noGrp="1"/>
          </p:cNvSpPr>
          <p:nvPr>
            <p:ph type="subTitle" idx="1" hasCustomPrompt="1"/>
          </p:nvPr>
        </p:nvSpPr>
        <p:spPr>
          <a:xfrm>
            <a:off x="3144069" y="2971286"/>
            <a:ext cx="5596363" cy="971627"/>
          </a:xfrm>
          <a:prstGeom prst="rect">
            <a:avLst/>
          </a:prstGeom>
          <a:ln>
            <a:noFill/>
          </a:ln>
        </p:spPr>
        <p:txBody>
          <a:bodyPr anchor="ctr"/>
          <a:lstStyle>
            <a:lvl1pPr marL="0" indent="0" algn="l">
              <a:lnSpc>
                <a:spcPct val="70000"/>
              </a:lnSpc>
              <a:buNone/>
              <a:defRPr sz="36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Cover Slide Title</a:t>
            </a:r>
          </a:p>
          <a:p>
            <a:r>
              <a:rPr lang="en-US" dirty="0" smtClean="0"/>
              <a:t>Second Line If Necessary</a:t>
            </a:r>
          </a:p>
        </p:txBody>
      </p:sp>
      <p:sp>
        <p:nvSpPr>
          <p:cNvPr id="13" name="Title 1"/>
          <p:cNvSpPr txBox="1">
            <a:spLocks/>
          </p:cNvSpPr>
          <p:nvPr userDrawn="1"/>
        </p:nvSpPr>
        <p:spPr>
          <a:xfrm>
            <a:off x="3545967" y="2275315"/>
            <a:ext cx="3912176" cy="443844"/>
          </a:xfrm>
          <a:prstGeom prst="rect">
            <a:avLst/>
          </a:prstGeom>
        </p:spPr>
        <p:txBody>
          <a:bodyPr/>
          <a:lstStyle>
            <a:lvl1pPr algn="l" defTabSz="457200" rtl="0" eaLnBrk="1" latinLnBrk="0" hangingPunct="1">
              <a:lnSpc>
                <a:spcPct val="90000"/>
              </a:lnSpc>
              <a:spcBef>
                <a:spcPct val="0"/>
              </a:spcBef>
              <a:buNone/>
              <a:defRPr sz="2000" kern="1200" baseline="0">
                <a:solidFill>
                  <a:srgbClr val="FF6600"/>
                </a:solidFill>
                <a:latin typeface="Arial"/>
                <a:ea typeface="+mj-ea"/>
                <a:cs typeface="Arial"/>
              </a:defRPr>
            </a:lvl1pPr>
          </a:lstStyle>
          <a:p>
            <a:endParaRPr lang="en-US" dirty="0"/>
          </a:p>
        </p:txBody>
      </p:sp>
      <p:sp>
        <p:nvSpPr>
          <p:cNvPr id="14" name="Picture Placeholder 2"/>
          <p:cNvSpPr>
            <a:spLocks noGrp="1"/>
          </p:cNvSpPr>
          <p:nvPr>
            <p:ph type="pic" idx="10" hasCustomPrompt="1"/>
          </p:nvPr>
        </p:nvSpPr>
        <p:spPr>
          <a:xfrm>
            <a:off x="3439981" y="2044095"/>
            <a:ext cx="5300451" cy="530474"/>
          </a:xfrm>
          <a:prstGeom prst="rect">
            <a:avLst/>
          </a:prstGeom>
        </p:spPr>
        <p:txBody>
          <a:bodyPr/>
          <a:lstStyle>
            <a:lvl1pPr marL="0" indent="0">
              <a:buNone/>
              <a:defRPr sz="20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Solution Suite </a:t>
            </a:r>
            <a:r>
              <a:rPr lang="en-US" dirty="0" err="1" smtClean="0"/>
              <a:t>Wordmark</a:t>
            </a:r>
            <a:r>
              <a:rPr lang="en-US" dirty="0" smtClean="0"/>
              <a:t> here</a:t>
            </a:r>
            <a:endParaRPr lang="en-US" dirty="0"/>
          </a:p>
        </p:txBody>
      </p:sp>
      <p:sp>
        <p:nvSpPr>
          <p:cNvPr id="15" name="Picture Placeholder 2"/>
          <p:cNvSpPr>
            <a:spLocks noGrp="1"/>
          </p:cNvSpPr>
          <p:nvPr>
            <p:ph type="pic" idx="11" hasCustomPrompt="1"/>
          </p:nvPr>
        </p:nvSpPr>
        <p:spPr>
          <a:xfrm>
            <a:off x="3526645" y="5539619"/>
            <a:ext cx="5201811" cy="527520"/>
          </a:xfrm>
          <a:prstGeom prst="rect">
            <a:avLst/>
          </a:prstGeom>
        </p:spPr>
        <p:txBody>
          <a:bodyPr/>
          <a:lstStyle>
            <a:lvl1pPr marL="0" indent="0">
              <a:buNone/>
              <a:defRPr sz="20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17" name="Text Placeholder 6"/>
          <p:cNvSpPr>
            <a:spLocks noGrp="1"/>
          </p:cNvSpPr>
          <p:nvPr>
            <p:ph type="body" sz="quarter" idx="12" hasCustomPrompt="1"/>
          </p:nvPr>
        </p:nvSpPr>
        <p:spPr>
          <a:xfrm>
            <a:off x="3526645" y="6096001"/>
            <a:ext cx="3913188" cy="278190"/>
          </a:xfrm>
          <a:prstGeom prst="rect">
            <a:avLst/>
          </a:prstGeom>
        </p:spPr>
        <p:txBody>
          <a:bodyPr/>
          <a:lstStyle>
            <a:lvl1pPr marL="0" indent="0">
              <a:buNone/>
              <a:defRPr sz="1100">
                <a:solidFill>
                  <a:schemeClr val="tx1"/>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8" name="Text Placeholder 4"/>
          <p:cNvSpPr>
            <a:spLocks noGrp="1"/>
          </p:cNvSpPr>
          <p:nvPr>
            <p:ph type="body" sz="quarter" idx="13" hasCustomPrompt="1"/>
          </p:nvPr>
        </p:nvSpPr>
        <p:spPr>
          <a:xfrm>
            <a:off x="3526645" y="6397624"/>
            <a:ext cx="4202212" cy="363613"/>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40040360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9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FFFFFF"/>
                </a:solidFill>
              </a:rPr>
              <a:t>    </a:t>
            </a:r>
            <a:fld id="{DA15E891-66B8-4B28-AB8F-05A4B1DE573C}" type="slidenum">
              <a:rPr lang="en-US" smtClean="0">
                <a:solidFill>
                  <a:srgbClr val="FFFFFF"/>
                </a:solidFill>
              </a:rPr>
              <a:pPr/>
              <a:t>‹#›</a:t>
            </a:fld>
            <a:endParaRPr lang="en-US" dirty="0">
              <a:solidFill>
                <a:srgbClr val="FFFFFF"/>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4248624513"/>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_Cover Option 1">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stretch>
            <a:fillRect/>
          </a:stretch>
        </p:blipFill>
        <p:spPr>
          <a:xfrm>
            <a:off x="378" y="283"/>
            <a:ext cx="9143242" cy="6857432"/>
          </a:xfrm>
          <a:prstGeom prst="rect">
            <a:avLst/>
          </a:prstGeom>
        </p:spPr>
      </p:pic>
      <p:pic>
        <p:nvPicPr>
          <p:cNvPr id="23" name="Picture 22" descr="orangebar.jpg"/>
          <p:cNvPicPr>
            <a:picLocks noChangeAspect="1"/>
          </p:cNvPicPr>
          <p:nvPr userDrawn="1"/>
        </p:nvPicPr>
        <p:blipFill>
          <a:blip r:embed="rId3" cstate="print"/>
          <a:stretch>
            <a:fillRect/>
          </a:stretch>
        </p:blipFill>
        <p:spPr>
          <a:xfrm>
            <a:off x="0" y="2674620"/>
            <a:ext cx="9144000" cy="1508760"/>
          </a:xfrm>
          <a:prstGeom prst="rect">
            <a:avLst/>
          </a:prstGeom>
        </p:spPr>
      </p:pic>
      <p:pic>
        <p:nvPicPr>
          <p:cNvPr id="24" name="Picture 23" descr="infoflow.png"/>
          <p:cNvPicPr>
            <a:picLocks noChangeAspect="1"/>
          </p:cNvPicPr>
          <p:nvPr userDrawn="1"/>
        </p:nvPicPr>
        <p:blipFill>
          <a:blip r:embed="rId4" cstate="print">
            <a:alphaModFix amt="60000"/>
          </a:blip>
          <a:stretch>
            <a:fillRect/>
          </a:stretch>
        </p:blipFill>
        <p:spPr>
          <a:xfrm>
            <a:off x="0" y="3183636"/>
            <a:ext cx="9144000" cy="999744"/>
          </a:xfrm>
          <a:prstGeom prst="rect">
            <a:avLst/>
          </a:prstGeom>
        </p:spPr>
      </p:pic>
      <p:sp>
        <p:nvSpPr>
          <p:cNvPr id="9" name="Text Placeholder 8"/>
          <p:cNvSpPr>
            <a:spLocks noGrp="1"/>
          </p:cNvSpPr>
          <p:nvPr>
            <p:ph type="body" sz="quarter" idx="13" hasCustomPrompt="1"/>
          </p:nvPr>
        </p:nvSpPr>
        <p:spPr>
          <a:xfrm>
            <a:off x="252412" y="3665542"/>
            <a:ext cx="3675062" cy="407987"/>
          </a:xfrm>
          <a:prstGeom prst="rect">
            <a:avLst/>
          </a:prstGeom>
        </p:spPr>
        <p:txBody>
          <a:bodyPr anchor="ctr">
            <a:normAutofit/>
          </a:bodyPr>
          <a:lstStyle>
            <a:lvl1pPr marL="0" indent="0">
              <a:buNone/>
              <a:defRPr sz="1100" b="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dirty="0" smtClean="0"/>
              <a:t>SUBTITLE OF PRESENTATION</a:t>
            </a:r>
            <a:endParaRPr lang="en-US" dirty="0"/>
          </a:p>
        </p:txBody>
      </p:sp>
      <p:sp>
        <p:nvSpPr>
          <p:cNvPr id="5" name="Text Placeholder 4"/>
          <p:cNvSpPr>
            <a:spLocks noGrp="1"/>
          </p:cNvSpPr>
          <p:nvPr>
            <p:ph type="body" sz="quarter" idx="14" hasCustomPrompt="1"/>
          </p:nvPr>
        </p:nvSpPr>
        <p:spPr>
          <a:xfrm>
            <a:off x="913947" y="4401798"/>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err="1" smtClean="0"/>
              <a:t>FirstName</a:t>
            </a:r>
            <a:r>
              <a:rPr lang="en-US" dirty="0" smtClean="0"/>
              <a:t> </a:t>
            </a:r>
            <a:r>
              <a:rPr lang="en-US" dirty="0" err="1" smtClean="0"/>
              <a:t>LastName</a:t>
            </a:r>
            <a:endParaRPr lang="en-US" dirty="0" smtClean="0"/>
          </a:p>
        </p:txBody>
      </p:sp>
      <p:sp>
        <p:nvSpPr>
          <p:cNvPr id="7" name="TextBox 6"/>
          <p:cNvSpPr txBox="1"/>
          <p:nvPr userDrawn="1"/>
        </p:nvSpPr>
        <p:spPr>
          <a:xfrm>
            <a:off x="252412" y="4400662"/>
            <a:ext cx="1094014" cy="215444"/>
          </a:xfrm>
          <a:prstGeom prst="rect">
            <a:avLst/>
          </a:prstGeom>
          <a:noFill/>
        </p:spPr>
        <p:txBody>
          <a:bodyPr wrap="square" rtlCol="0">
            <a:spAutoFit/>
          </a:bodyPr>
          <a:lstStyle/>
          <a:p>
            <a:r>
              <a:rPr lang="en-US" sz="800" dirty="0" smtClean="0">
                <a:solidFill>
                  <a:srgbClr val="75787B"/>
                </a:solidFill>
                <a:latin typeface="Arial" panose="020B0604020202020204" pitchFamily="34" charset="0"/>
                <a:cs typeface="Arial" panose="020B0604020202020204" pitchFamily="34" charset="0"/>
              </a:rPr>
              <a:t>Presented By</a:t>
            </a:r>
            <a:endParaRPr lang="en-US" sz="800" dirty="0">
              <a:solidFill>
                <a:srgbClr val="75787B"/>
              </a:solidFill>
              <a:latin typeface="Arial" panose="020B0604020202020204" pitchFamily="34" charset="0"/>
              <a:cs typeface="Arial" panose="020B0604020202020204" pitchFamily="34" charset="0"/>
            </a:endParaRPr>
          </a:p>
        </p:txBody>
      </p:sp>
      <p:sp>
        <p:nvSpPr>
          <p:cNvPr id="11" name="Text Placeholder 4"/>
          <p:cNvSpPr>
            <a:spLocks noGrp="1"/>
          </p:cNvSpPr>
          <p:nvPr>
            <p:ph type="body" sz="quarter" idx="15" hasCustomPrompt="1"/>
          </p:nvPr>
        </p:nvSpPr>
        <p:spPr>
          <a:xfrm>
            <a:off x="519341" y="4578690"/>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smtClean="0"/>
              <a:t>XX_XX_XX</a:t>
            </a:r>
          </a:p>
        </p:txBody>
      </p:sp>
      <p:sp>
        <p:nvSpPr>
          <p:cNvPr id="12" name="TextBox 11"/>
          <p:cNvSpPr txBox="1"/>
          <p:nvPr userDrawn="1"/>
        </p:nvSpPr>
        <p:spPr>
          <a:xfrm>
            <a:off x="249691" y="4577554"/>
            <a:ext cx="1094014" cy="215444"/>
          </a:xfrm>
          <a:prstGeom prst="rect">
            <a:avLst/>
          </a:prstGeom>
          <a:noFill/>
        </p:spPr>
        <p:txBody>
          <a:bodyPr wrap="square" rtlCol="0">
            <a:spAutoFit/>
          </a:bodyPr>
          <a:lstStyle/>
          <a:p>
            <a:r>
              <a:rPr lang="en-US" sz="800" dirty="0" smtClean="0">
                <a:solidFill>
                  <a:srgbClr val="75787B"/>
                </a:solidFill>
                <a:latin typeface="Arial" panose="020B0604020202020204" pitchFamily="34" charset="0"/>
                <a:cs typeface="Arial" panose="020B0604020202020204" pitchFamily="34" charset="0"/>
              </a:rPr>
              <a:t>Date</a:t>
            </a:r>
            <a:endParaRPr lang="en-US" sz="800" dirty="0">
              <a:solidFill>
                <a:srgbClr val="75787B"/>
              </a:solidFill>
              <a:latin typeface="Arial" panose="020B0604020202020204" pitchFamily="34" charset="0"/>
              <a:cs typeface="Arial" panose="020B0604020202020204" pitchFamily="34" charset="0"/>
            </a:endParaRPr>
          </a:p>
        </p:txBody>
      </p:sp>
      <p:pic>
        <p:nvPicPr>
          <p:cNvPr id="21" name="Picture 20" descr="ELS_NS_Logo_2C_RGB.png"/>
          <p:cNvPicPr>
            <a:picLocks noChangeAspect="1"/>
          </p:cNvPicPr>
          <p:nvPr userDrawn="1"/>
        </p:nvPicPr>
        <p:blipFill>
          <a:blip r:embed="rId5" cstate="print"/>
          <a:stretch>
            <a:fillRect/>
          </a:stretch>
        </p:blipFill>
        <p:spPr>
          <a:xfrm>
            <a:off x="342954" y="345829"/>
            <a:ext cx="685800" cy="757502"/>
          </a:xfrm>
          <a:prstGeom prst="rect">
            <a:avLst/>
          </a:prstGeom>
        </p:spPr>
      </p:pic>
      <p:sp>
        <p:nvSpPr>
          <p:cNvPr id="2" name="Title 1"/>
          <p:cNvSpPr>
            <a:spLocks noGrp="1"/>
          </p:cNvSpPr>
          <p:nvPr>
            <p:ph type="ctrTitle" hasCustomPrompt="1"/>
          </p:nvPr>
        </p:nvSpPr>
        <p:spPr>
          <a:xfrm>
            <a:off x="244928" y="2910351"/>
            <a:ext cx="7772400" cy="722764"/>
          </a:xfrm>
        </p:spPr>
        <p:txBody>
          <a:bodyPr anchor="t">
            <a:noAutofit/>
          </a:bodyPr>
          <a:lstStyle>
            <a:lvl1pPr algn="l">
              <a:defRPr sz="2600" b="1"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t>Cover Slide Title</a:t>
            </a:r>
            <a:br>
              <a:rPr lang="en-US" dirty="0" smtClean="0"/>
            </a:br>
            <a:r>
              <a:rPr lang="en-US" dirty="0" smtClean="0"/>
              <a:t>Second Line If Necessary</a:t>
            </a:r>
            <a:endParaRPr lang="en-US" dirty="0"/>
          </a:p>
        </p:txBody>
      </p:sp>
    </p:spTree>
    <p:extLst>
      <p:ext uri="{BB962C8B-B14F-4D97-AF65-F5344CB8AC3E}">
        <p14:creationId xmlns:p14="http://schemas.microsoft.com/office/powerpoint/2010/main" val="3022087818"/>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userDrawn="1">
          <p15:clr>
            <a:srgbClr val="FBAE40"/>
          </p15:clr>
        </p15:guide>
        <p15:guide id="2" pos="216" userDrawn="1">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4_Cover Option 2">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stretch>
            <a:fillRect/>
          </a:stretch>
        </p:blipFill>
        <p:spPr>
          <a:xfrm>
            <a:off x="378" y="283"/>
            <a:ext cx="9143242" cy="6857432"/>
          </a:xfrm>
          <a:prstGeom prst="rect">
            <a:avLst/>
          </a:prstGeom>
        </p:spPr>
      </p:pic>
      <p:pic>
        <p:nvPicPr>
          <p:cNvPr id="16" name="Picture 15" descr="orangebar.jpg"/>
          <p:cNvPicPr>
            <a:picLocks noChangeAspect="1"/>
          </p:cNvPicPr>
          <p:nvPr userDrawn="1"/>
        </p:nvPicPr>
        <p:blipFill>
          <a:blip r:embed="rId3" cstate="print"/>
          <a:stretch>
            <a:fillRect/>
          </a:stretch>
        </p:blipFill>
        <p:spPr>
          <a:xfrm>
            <a:off x="0" y="2674620"/>
            <a:ext cx="9144000" cy="1508760"/>
          </a:xfrm>
          <a:prstGeom prst="rect">
            <a:avLst/>
          </a:prstGeom>
        </p:spPr>
      </p:pic>
      <p:sp>
        <p:nvSpPr>
          <p:cNvPr id="2" name="Title 1"/>
          <p:cNvSpPr>
            <a:spLocks noGrp="1"/>
          </p:cNvSpPr>
          <p:nvPr>
            <p:ph type="ctrTitle" hasCustomPrompt="1"/>
          </p:nvPr>
        </p:nvSpPr>
        <p:spPr>
          <a:xfrm>
            <a:off x="244928" y="2910351"/>
            <a:ext cx="7772400" cy="722764"/>
          </a:xfrm>
        </p:spPr>
        <p:txBody>
          <a:bodyPr anchor="t">
            <a:noAutofit/>
          </a:bodyPr>
          <a:lstStyle>
            <a:lvl1pPr algn="l">
              <a:defRPr sz="2600" b="1"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t>Cover Slide Title</a:t>
            </a:r>
            <a:br>
              <a:rPr lang="en-US" dirty="0" smtClean="0"/>
            </a:br>
            <a:r>
              <a:rPr lang="en-US" dirty="0" smtClean="0"/>
              <a:t>Second Line If Necessary</a:t>
            </a:r>
            <a:endParaRPr lang="en-US" dirty="0"/>
          </a:p>
        </p:txBody>
      </p:sp>
      <p:sp>
        <p:nvSpPr>
          <p:cNvPr id="9" name="Text Placeholder 8"/>
          <p:cNvSpPr>
            <a:spLocks noGrp="1"/>
          </p:cNvSpPr>
          <p:nvPr>
            <p:ph type="body" sz="quarter" idx="13" hasCustomPrompt="1"/>
          </p:nvPr>
        </p:nvSpPr>
        <p:spPr>
          <a:xfrm>
            <a:off x="252412" y="3665542"/>
            <a:ext cx="3675062" cy="407987"/>
          </a:xfrm>
          <a:prstGeom prst="rect">
            <a:avLst/>
          </a:prstGeom>
        </p:spPr>
        <p:txBody>
          <a:bodyPr anchor="ctr">
            <a:normAutofit/>
          </a:bodyPr>
          <a:lstStyle>
            <a:lvl1pPr marL="0" indent="0">
              <a:buNone/>
              <a:defRPr sz="1100" b="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dirty="0" smtClean="0"/>
              <a:t>SUBTITLE OF PRESENTATION</a:t>
            </a:r>
            <a:endParaRPr lang="en-US" dirty="0"/>
          </a:p>
        </p:txBody>
      </p:sp>
      <p:sp>
        <p:nvSpPr>
          <p:cNvPr id="4" name="Picture Placeholder 3"/>
          <p:cNvSpPr>
            <a:spLocks noGrp="1"/>
          </p:cNvSpPr>
          <p:nvPr>
            <p:ph type="pic" sz="quarter" idx="16" hasCustomPrompt="1"/>
          </p:nvPr>
        </p:nvSpPr>
        <p:spPr>
          <a:xfrm>
            <a:off x="6834188" y="642938"/>
            <a:ext cx="1093787" cy="301625"/>
          </a:xfrm>
          <a:prstGeom prst="rect">
            <a:avLst/>
          </a:prstGeom>
        </p:spPr>
        <p:txBody>
          <a:bodyPr anchor="ctr">
            <a:noAutofit/>
          </a:bodyPr>
          <a:lstStyle>
            <a:lvl1pPr marL="0" indent="0">
              <a:buNone/>
              <a:defRPr sz="900">
                <a:latin typeface="Arial" panose="020B0604020202020204" pitchFamily="34" charset="0"/>
                <a:cs typeface="Arial" panose="020B0604020202020204" pitchFamily="34" charset="0"/>
              </a:defRPr>
            </a:lvl1pPr>
          </a:lstStyle>
          <a:p>
            <a:r>
              <a:rPr lang="en-US" dirty="0" smtClean="0"/>
              <a:t>Click to Insert Logo</a:t>
            </a:r>
            <a:br>
              <a:rPr lang="en-US" dirty="0" smtClean="0"/>
            </a:br>
            <a:r>
              <a:rPr lang="en-US" dirty="0" smtClean="0"/>
              <a:t>(Adjust as needed)</a:t>
            </a:r>
            <a:endParaRPr lang="en-US" dirty="0"/>
          </a:p>
        </p:txBody>
      </p:sp>
      <p:sp>
        <p:nvSpPr>
          <p:cNvPr id="10" name="Text Placeholder 4"/>
          <p:cNvSpPr>
            <a:spLocks noGrp="1"/>
          </p:cNvSpPr>
          <p:nvPr>
            <p:ph type="body" sz="quarter" idx="14" hasCustomPrompt="1"/>
          </p:nvPr>
        </p:nvSpPr>
        <p:spPr>
          <a:xfrm>
            <a:off x="1379311" y="5953013"/>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err="1" smtClean="0"/>
              <a:t>FirstName</a:t>
            </a:r>
            <a:r>
              <a:rPr lang="en-US" dirty="0" smtClean="0"/>
              <a:t> </a:t>
            </a:r>
            <a:r>
              <a:rPr lang="en-US" dirty="0" err="1" smtClean="0"/>
              <a:t>LastName</a:t>
            </a:r>
            <a:endParaRPr lang="en-US" dirty="0" smtClean="0"/>
          </a:p>
        </p:txBody>
      </p:sp>
      <p:sp>
        <p:nvSpPr>
          <p:cNvPr id="11" name="TextBox 10"/>
          <p:cNvSpPr txBox="1"/>
          <p:nvPr userDrawn="1"/>
        </p:nvSpPr>
        <p:spPr>
          <a:xfrm>
            <a:off x="717776" y="5951877"/>
            <a:ext cx="1094014" cy="215444"/>
          </a:xfrm>
          <a:prstGeom prst="rect">
            <a:avLst/>
          </a:prstGeom>
          <a:noFill/>
        </p:spPr>
        <p:txBody>
          <a:bodyPr wrap="square" rtlCol="0">
            <a:spAutoFit/>
          </a:bodyPr>
          <a:lstStyle/>
          <a:p>
            <a:r>
              <a:rPr lang="en-US" sz="800" dirty="0" smtClean="0">
                <a:solidFill>
                  <a:srgbClr val="75787B"/>
                </a:solidFill>
                <a:latin typeface="Arial" panose="020B0604020202020204" pitchFamily="34" charset="0"/>
                <a:cs typeface="Arial" panose="020B0604020202020204" pitchFamily="34" charset="0"/>
              </a:rPr>
              <a:t>Presented By</a:t>
            </a:r>
            <a:endParaRPr lang="en-US" sz="800" dirty="0">
              <a:solidFill>
                <a:srgbClr val="75787B"/>
              </a:solidFill>
              <a:latin typeface="Arial" panose="020B0604020202020204" pitchFamily="34" charset="0"/>
              <a:cs typeface="Arial" panose="020B0604020202020204" pitchFamily="34" charset="0"/>
            </a:endParaRPr>
          </a:p>
        </p:txBody>
      </p:sp>
      <p:sp>
        <p:nvSpPr>
          <p:cNvPr id="12" name="Text Placeholder 4"/>
          <p:cNvSpPr>
            <a:spLocks noGrp="1"/>
          </p:cNvSpPr>
          <p:nvPr>
            <p:ph type="body" sz="quarter" idx="15" hasCustomPrompt="1"/>
          </p:nvPr>
        </p:nvSpPr>
        <p:spPr>
          <a:xfrm>
            <a:off x="984705" y="6129905"/>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smtClean="0"/>
              <a:t>XX_XX_XX</a:t>
            </a:r>
          </a:p>
        </p:txBody>
      </p:sp>
      <p:sp>
        <p:nvSpPr>
          <p:cNvPr id="13" name="TextBox 12"/>
          <p:cNvSpPr txBox="1"/>
          <p:nvPr userDrawn="1"/>
        </p:nvSpPr>
        <p:spPr>
          <a:xfrm>
            <a:off x="715055" y="6128769"/>
            <a:ext cx="1094014" cy="215444"/>
          </a:xfrm>
          <a:prstGeom prst="rect">
            <a:avLst/>
          </a:prstGeom>
          <a:noFill/>
        </p:spPr>
        <p:txBody>
          <a:bodyPr wrap="square" rtlCol="0">
            <a:spAutoFit/>
          </a:bodyPr>
          <a:lstStyle/>
          <a:p>
            <a:r>
              <a:rPr lang="en-US" sz="800" dirty="0" smtClean="0">
                <a:solidFill>
                  <a:srgbClr val="75787B"/>
                </a:solidFill>
                <a:latin typeface="Arial" panose="020B0604020202020204" pitchFamily="34" charset="0"/>
                <a:cs typeface="Arial" panose="020B0604020202020204" pitchFamily="34" charset="0"/>
              </a:rPr>
              <a:t>Date</a:t>
            </a:r>
            <a:endParaRPr lang="en-US" sz="800" dirty="0">
              <a:solidFill>
                <a:srgbClr val="75787B"/>
              </a:solidFill>
              <a:latin typeface="Arial" panose="020B0604020202020204" pitchFamily="34" charset="0"/>
              <a:cs typeface="Arial" panose="020B0604020202020204" pitchFamily="34" charset="0"/>
            </a:endParaRPr>
          </a:p>
        </p:txBody>
      </p:sp>
      <p:pic>
        <p:nvPicPr>
          <p:cNvPr id="14" name="Picture 13" descr="ELS_NS_Logo_2C_RGB.png"/>
          <p:cNvPicPr>
            <a:picLocks noChangeAspect="1"/>
          </p:cNvPicPr>
          <p:nvPr userDrawn="1"/>
        </p:nvPicPr>
        <p:blipFill>
          <a:blip r:embed="rId4" cstate="print"/>
          <a:stretch>
            <a:fillRect/>
          </a:stretch>
        </p:blipFill>
        <p:spPr>
          <a:xfrm>
            <a:off x="8114164" y="349006"/>
            <a:ext cx="685800" cy="757503"/>
          </a:xfrm>
          <a:prstGeom prst="rect">
            <a:avLst/>
          </a:prstGeom>
        </p:spPr>
      </p:pic>
    </p:spTree>
    <p:extLst>
      <p:ext uri="{BB962C8B-B14F-4D97-AF65-F5344CB8AC3E}">
        <p14:creationId xmlns:p14="http://schemas.microsoft.com/office/powerpoint/2010/main" val="1187997775"/>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216">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_Cover Option 3">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378" y="283"/>
            <a:ext cx="9143242" cy="6857432"/>
          </a:xfrm>
          <a:prstGeom prst="rect">
            <a:avLst/>
          </a:prstGeom>
        </p:spPr>
      </p:pic>
      <p:sp>
        <p:nvSpPr>
          <p:cNvPr id="2" name="Title 1"/>
          <p:cNvSpPr>
            <a:spLocks noGrp="1"/>
          </p:cNvSpPr>
          <p:nvPr>
            <p:ph type="ctrTitle" hasCustomPrompt="1"/>
          </p:nvPr>
        </p:nvSpPr>
        <p:spPr>
          <a:xfrm>
            <a:off x="715055" y="310026"/>
            <a:ext cx="7772400" cy="722764"/>
          </a:xfrm>
        </p:spPr>
        <p:txBody>
          <a:bodyPr anchor="t">
            <a:noAutofit/>
          </a:bodyPr>
          <a:lstStyle>
            <a:lvl1pPr algn="l">
              <a:defRPr sz="2600" b="1"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t>Cover Slide Title</a:t>
            </a:r>
            <a:br>
              <a:rPr lang="en-US" dirty="0" smtClean="0"/>
            </a:br>
            <a:r>
              <a:rPr lang="en-US" dirty="0" smtClean="0"/>
              <a:t>Second Line If Necessary</a:t>
            </a:r>
            <a:endParaRPr lang="en-US" dirty="0"/>
          </a:p>
        </p:txBody>
      </p:sp>
      <p:sp>
        <p:nvSpPr>
          <p:cNvPr id="9" name="Text Placeholder 8"/>
          <p:cNvSpPr>
            <a:spLocks noGrp="1"/>
          </p:cNvSpPr>
          <p:nvPr>
            <p:ph type="body" sz="quarter" idx="13" hasCustomPrompt="1"/>
          </p:nvPr>
        </p:nvSpPr>
        <p:spPr>
          <a:xfrm>
            <a:off x="722539" y="1065217"/>
            <a:ext cx="3675062" cy="407987"/>
          </a:xfrm>
          <a:prstGeom prst="rect">
            <a:avLst/>
          </a:prstGeom>
        </p:spPr>
        <p:txBody>
          <a:bodyPr anchor="ctr">
            <a:normAutofit/>
          </a:bodyPr>
          <a:lstStyle>
            <a:lvl1pPr marL="0" indent="0">
              <a:buNone/>
              <a:defRPr sz="1100" b="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dirty="0" smtClean="0"/>
              <a:t>SUBTITLE OF PRESENTATION</a:t>
            </a:r>
            <a:endParaRPr lang="en-US" dirty="0"/>
          </a:p>
        </p:txBody>
      </p:sp>
      <p:sp>
        <p:nvSpPr>
          <p:cNvPr id="10" name="Text Placeholder 4"/>
          <p:cNvSpPr>
            <a:spLocks noGrp="1"/>
          </p:cNvSpPr>
          <p:nvPr>
            <p:ph type="body" sz="quarter" idx="14" hasCustomPrompt="1"/>
          </p:nvPr>
        </p:nvSpPr>
        <p:spPr>
          <a:xfrm>
            <a:off x="1379311" y="5953013"/>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err="1" smtClean="0"/>
              <a:t>FirstName</a:t>
            </a:r>
            <a:r>
              <a:rPr lang="en-US" dirty="0" smtClean="0"/>
              <a:t> </a:t>
            </a:r>
            <a:r>
              <a:rPr lang="en-US" dirty="0" err="1" smtClean="0"/>
              <a:t>LastName</a:t>
            </a:r>
            <a:endParaRPr lang="en-US" dirty="0" smtClean="0"/>
          </a:p>
        </p:txBody>
      </p:sp>
      <p:sp>
        <p:nvSpPr>
          <p:cNvPr id="11" name="TextBox 10"/>
          <p:cNvSpPr txBox="1"/>
          <p:nvPr userDrawn="1"/>
        </p:nvSpPr>
        <p:spPr>
          <a:xfrm>
            <a:off x="717776" y="5951877"/>
            <a:ext cx="1094014" cy="215444"/>
          </a:xfrm>
          <a:prstGeom prst="rect">
            <a:avLst/>
          </a:prstGeom>
          <a:noFill/>
        </p:spPr>
        <p:txBody>
          <a:bodyPr wrap="square" rtlCol="0">
            <a:spAutoFit/>
          </a:bodyPr>
          <a:lstStyle/>
          <a:p>
            <a:r>
              <a:rPr lang="en-US" sz="800" dirty="0" smtClean="0">
                <a:solidFill>
                  <a:srgbClr val="75787B"/>
                </a:solidFill>
                <a:latin typeface="Arial" panose="020B0604020202020204" pitchFamily="34" charset="0"/>
                <a:cs typeface="Arial" panose="020B0604020202020204" pitchFamily="34" charset="0"/>
              </a:rPr>
              <a:t>Presented By</a:t>
            </a:r>
            <a:endParaRPr lang="en-US" sz="800" dirty="0">
              <a:solidFill>
                <a:srgbClr val="75787B"/>
              </a:solidFill>
              <a:latin typeface="Arial" panose="020B0604020202020204" pitchFamily="34" charset="0"/>
              <a:cs typeface="Arial" panose="020B0604020202020204" pitchFamily="34" charset="0"/>
            </a:endParaRPr>
          </a:p>
        </p:txBody>
      </p:sp>
      <p:sp>
        <p:nvSpPr>
          <p:cNvPr id="12" name="Text Placeholder 4"/>
          <p:cNvSpPr>
            <a:spLocks noGrp="1"/>
          </p:cNvSpPr>
          <p:nvPr>
            <p:ph type="body" sz="quarter" idx="15" hasCustomPrompt="1"/>
          </p:nvPr>
        </p:nvSpPr>
        <p:spPr>
          <a:xfrm>
            <a:off x="984705" y="6129905"/>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smtClean="0"/>
              <a:t>XX_XX_XX</a:t>
            </a:r>
          </a:p>
        </p:txBody>
      </p:sp>
      <p:sp>
        <p:nvSpPr>
          <p:cNvPr id="13" name="TextBox 12"/>
          <p:cNvSpPr txBox="1"/>
          <p:nvPr userDrawn="1"/>
        </p:nvSpPr>
        <p:spPr>
          <a:xfrm>
            <a:off x="715055" y="6128769"/>
            <a:ext cx="1094014" cy="215444"/>
          </a:xfrm>
          <a:prstGeom prst="rect">
            <a:avLst/>
          </a:prstGeom>
          <a:noFill/>
        </p:spPr>
        <p:txBody>
          <a:bodyPr wrap="square" rtlCol="0">
            <a:spAutoFit/>
          </a:bodyPr>
          <a:lstStyle/>
          <a:p>
            <a:r>
              <a:rPr lang="en-US" sz="800" dirty="0" smtClean="0">
                <a:solidFill>
                  <a:srgbClr val="75787B"/>
                </a:solidFill>
                <a:latin typeface="Arial" panose="020B0604020202020204" pitchFamily="34" charset="0"/>
                <a:cs typeface="Arial" panose="020B0604020202020204" pitchFamily="34" charset="0"/>
              </a:rPr>
              <a:t>Date</a:t>
            </a:r>
            <a:endParaRPr lang="en-US" sz="800" dirty="0">
              <a:solidFill>
                <a:srgbClr val="75787B"/>
              </a:solidFill>
              <a:latin typeface="Arial" panose="020B0604020202020204" pitchFamily="34" charset="0"/>
              <a:cs typeface="Arial" panose="020B0604020202020204" pitchFamily="34" charset="0"/>
            </a:endParaRPr>
          </a:p>
        </p:txBody>
      </p:sp>
      <p:grpSp>
        <p:nvGrpSpPr>
          <p:cNvPr id="18" name="Group 17"/>
          <p:cNvGrpSpPr/>
          <p:nvPr userDrawn="1"/>
        </p:nvGrpSpPr>
        <p:grpSpPr>
          <a:xfrm>
            <a:off x="7899400" y="347947"/>
            <a:ext cx="914400" cy="1010004"/>
            <a:chOff x="7899400" y="347947"/>
            <a:chExt cx="914400" cy="1010004"/>
          </a:xfrm>
        </p:grpSpPr>
        <p:pic>
          <p:nvPicPr>
            <p:cNvPr id="15" name="Picture 14" descr="ELS_NS_Logo_1C_White_RGB.png"/>
            <p:cNvPicPr>
              <a:picLocks noChangeAspect="1"/>
            </p:cNvPicPr>
            <p:nvPr userDrawn="1"/>
          </p:nvPicPr>
          <p:blipFill>
            <a:blip r:embed="rId3" cstate="print"/>
            <a:stretch>
              <a:fillRect/>
            </a:stretch>
          </p:blipFill>
          <p:spPr>
            <a:xfrm>
              <a:off x="7899400" y="347947"/>
              <a:ext cx="914400" cy="1010004"/>
            </a:xfrm>
            <a:prstGeom prst="rect">
              <a:avLst/>
            </a:prstGeom>
          </p:spPr>
        </p:pic>
        <p:pic>
          <p:nvPicPr>
            <p:cNvPr id="16" name="Picture 15" descr="ELS_NS_Logo_1C_White_RGB.png"/>
            <p:cNvPicPr>
              <a:picLocks noChangeAspect="1"/>
            </p:cNvPicPr>
            <p:nvPr userDrawn="1"/>
          </p:nvPicPr>
          <p:blipFill>
            <a:blip r:embed="rId3" cstate="print"/>
            <a:stretch>
              <a:fillRect/>
            </a:stretch>
          </p:blipFill>
          <p:spPr>
            <a:xfrm>
              <a:off x="7899400" y="347947"/>
              <a:ext cx="914400" cy="1010004"/>
            </a:xfrm>
            <a:prstGeom prst="rect">
              <a:avLst/>
            </a:prstGeom>
          </p:spPr>
        </p:pic>
      </p:grpSp>
    </p:spTree>
    <p:extLst>
      <p:ext uri="{BB962C8B-B14F-4D97-AF65-F5344CB8AC3E}">
        <p14:creationId xmlns:p14="http://schemas.microsoft.com/office/powerpoint/2010/main" val="781046445"/>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216">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_Cover Option 4">
    <p:bg>
      <p:bgPr>
        <a:solidFill>
          <a:schemeClr val="bg1"/>
        </a:solidFill>
        <a:effectLst/>
      </p:bgPr>
    </p:bg>
    <p:spTree>
      <p:nvGrpSpPr>
        <p:cNvPr id="1" name=""/>
        <p:cNvGrpSpPr/>
        <p:nvPr/>
      </p:nvGrpSpPr>
      <p:grpSpPr>
        <a:xfrm>
          <a:off x="0" y="0"/>
          <a:ext cx="0" cy="0"/>
          <a:chOff x="0" y="0"/>
          <a:chExt cx="0" cy="0"/>
        </a:xfrm>
      </p:grpSpPr>
      <p:pic>
        <p:nvPicPr>
          <p:cNvPr id="13" name="Picture 12" descr="orangebackground.jpg"/>
          <p:cNvPicPr>
            <a:picLocks noChangeAspect="1"/>
          </p:cNvPicPr>
          <p:nvPr userDrawn="1"/>
        </p:nvPicPr>
        <p:blipFill>
          <a:blip r:embed="rId2" cstate="print"/>
          <a:stretch>
            <a:fillRect/>
          </a:stretch>
        </p:blipFill>
        <p:spPr>
          <a:xfrm>
            <a:off x="0" y="0"/>
            <a:ext cx="9144000" cy="6858000"/>
          </a:xfrm>
          <a:prstGeom prst="rect">
            <a:avLst/>
          </a:prstGeom>
        </p:spPr>
      </p:pic>
      <p:sp>
        <p:nvSpPr>
          <p:cNvPr id="15" name="Text Placeholder 8"/>
          <p:cNvSpPr>
            <a:spLocks noGrp="1"/>
          </p:cNvSpPr>
          <p:nvPr>
            <p:ph type="body" sz="quarter" idx="16" hasCustomPrompt="1"/>
          </p:nvPr>
        </p:nvSpPr>
        <p:spPr>
          <a:xfrm>
            <a:off x="252412" y="3665542"/>
            <a:ext cx="3675062" cy="407987"/>
          </a:xfrm>
          <a:prstGeom prst="rect">
            <a:avLst/>
          </a:prstGeom>
        </p:spPr>
        <p:txBody>
          <a:bodyPr anchor="ctr">
            <a:normAutofit/>
          </a:bodyPr>
          <a:lstStyle>
            <a:lvl1pPr marL="0" indent="0">
              <a:buNone/>
              <a:defRPr sz="1100" b="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dirty="0" smtClean="0"/>
              <a:t>SUBTITLE OF PRESENTATION</a:t>
            </a:r>
            <a:endParaRPr lang="en-US" dirty="0"/>
          </a:p>
        </p:txBody>
      </p:sp>
      <p:sp>
        <p:nvSpPr>
          <p:cNvPr id="16" name="Text Placeholder 4"/>
          <p:cNvSpPr>
            <a:spLocks noGrp="1"/>
          </p:cNvSpPr>
          <p:nvPr>
            <p:ph type="body" sz="quarter" idx="17" hasCustomPrompt="1"/>
          </p:nvPr>
        </p:nvSpPr>
        <p:spPr>
          <a:xfrm>
            <a:off x="913947" y="4401798"/>
            <a:ext cx="3111046" cy="263293"/>
          </a:xfrm>
          <a:prstGeom prst="rect">
            <a:avLst/>
          </a:prstGeom>
        </p:spPr>
        <p:txBody>
          <a:bodyPr>
            <a:noAutofit/>
          </a:bodyPr>
          <a:lstStyle>
            <a:lvl1pPr marL="0" indent="0">
              <a:lnSpc>
                <a:spcPct val="100000"/>
              </a:lnSpc>
              <a:buNone/>
              <a:defRPr sz="800" b="0" baseline="0">
                <a:solidFill>
                  <a:schemeClr val="bg1"/>
                </a:solidFill>
                <a:latin typeface="Arial" panose="020B0604020202020204" pitchFamily="34" charset="0"/>
                <a:cs typeface="Arial" panose="020B0604020202020204" pitchFamily="34" charset="0"/>
              </a:defRPr>
            </a:lvl1pPr>
          </a:lstStyle>
          <a:p>
            <a:pPr lvl="0"/>
            <a:r>
              <a:rPr lang="en-US" dirty="0" err="1" smtClean="0"/>
              <a:t>FirstName</a:t>
            </a:r>
            <a:r>
              <a:rPr lang="en-US" dirty="0" smtClean="0"/>
              <a:t> </a:t>
            </a:r>
            <a:r>
              <a:rPr lang="en-US" dirty="0" err="1" smtClean="0"/>
              <a:t>LastName</a:t>
            </a:r>
            <a:endParaRPr lang="en-US" dirty="0" smtClean="0"/>
          </a:p>
        </p:txBody>
      </p:sp>
      <p:sp>
        <p:nvSpPr>
          <p:cNvPr id="17" name="TextBox 16"/>
          <p:cNvSpPr txBox="1"/>
          <p:nvPr userDrawn="1"/>
        </p:nvSpPr>
        <p:spPr>
          <a:xfrm>
            <a:off x="252412" y="4400662"/>
            <a:ext cx="1094014" cy="215444"/>
          </a:xfrm>
          <a:prstGeom prst="rect">
            <a:avLst/>
          </a:prstGeom>
          <a:noFill/>
        </p:spPr>
        <p:txBody>
          <a:bodyPr wrap="square" rtlCol="0">
            <a:spAutoFit/>
          </a:bodyPr>
          <a:lstStyle/>
          <a:p>
            <a:r>
              <a:rPr lang="en-US" sz="800" dirty="0" smtClean="0">
                <a:solidFill>
                  <a:srgbClr val="FFFFFF"/>
                </a:solidFill>
                <a:latin typeface="Arial" panose="020B0604020202020204" pitchFamily="34" charset="0"/>
                <a:cs typeface="Arial" panose="020B0604020202020204" pitchFamily="34" charset="0"/>
              </a:rPr>
              <a:t>Presented By</a:t>
            </a:r>
            <a:endParaRPr lang="en-US" sz="800" dirty="0">
              <a:solidFill>
                <a:srgbClr val="FFFFFF"/>
              </a:solidFill>
              <a:latin typeface="Arial" panose="020B0604020202020204" pitchFamily="34" charset="0"/>
              <a:cs typeface="Arial" panose="020B0604020202020204" pitchFamily="34" charset="0"/>
            </a:endParaRPr>
          </a:p>
        </p:txBody>
      </p:sp>
      <p:sp>
        <p:nvSpPr>
          <p:cNvPr id="18" name="Text Placeholder 4"/>
          <p:cNvSpPr>
            <a:spLocks noGrp="1"/>
          </p:cNvSpPr>
          <p:nvPr>
            <p:ph type="body" sz="quarter" idx="18" hasCustomPrompt="1"/>
          </p:nvPr>
        </p:nvSpPr>
        <p:spPr>
          <a:xfrm>
            <a:off x="519341" y="4578690"/>
            <a:ext cx="3111046" cy="263293"/>
          </a:xfrm>
          <a:prstGeom prst="rect">
            <a:avLst/>
          </a:prstGeom>
        </p:spPr>
        <p:txBody>
          <a:bodyPr>
            <a:noAutofit/>
          </a:bodyPr>
          <a:lstStyle>
            <a:lvl1pPr marL="0" indent="0">
              <a:lnSpc>
                <a:spcPct val="100000"/>
              </a:lnSpc>
              <a:buNone/>
              <a:defRPr sz="800" b="0" baseline="0">
                <a:solidFill>
                  <a:schemeClr val="bg1"/>
                </a:solidFill>
                <a:latin typeface="Arial" panose="020B0604020202020204" pitchFamily="34" charset="0"/>
                <a:cs typeface="Arial" panose="020B0604020202020204" pitchFamily="34" charset="0"/>
              </a:defRPr>
            </a:lvl1pPr>
          </a:lstStyle>
          <a:p>
            <a:pPr lvl="0"/>
            <a:r>
              <a:rPr lang="en-US" dirty="0" smtClean="0"/>
              <a:t>XX_XX_XX</a:t>
            </a:r>
          </a:p>
        </p:txBody>
      </p:sp>
      <p:sp>
        <p:nvSpPr>
          <p:cNvPr id="19" name="TextBox 18"/>
          <p:cNvSpPr txBox="1"/>
          <p:nvPr userDrawn="1"/>
        </p:nvSpPr>
        <p:spPr>
          <a:xfrm>
            <a:off x="249691" y="4577554"/>
            <a:ext cx="1094014" cy="215444"/>
          </a:xfrm>
          <a:prstGeom prst="rect">
            <a:avLst/>
          </a:prstGeom>
          <a:noFill/>
        </p:spPr>
        <p:txBody>
          <a:bodyPr wrap="square" rtlCol="0">
            <a:spAutoFit/>
          </a:bodyPr>
          <a:lstStyle/>
          <a:p>
            <a:r>
              <a:rPr lang="en-US" sz="800" dirty="0" smtClean="0">
                <a:solidFill>
                  <a:srgbClr val="FFFFFF"/>
                </a:solidFill>
                <a:latin typeface="Arial" panose="020B0604020202020204" pitchFamily="34" charset="0"/>
                <a:cs typeface="Arial" panose="020B0604020202020204" pitchFamily="34" charset="0"/>
              </a:rPr>
              <a:t>Date</a:t>
            </a:r>
            <a:endParaRPr lang="en-US" sz="800" dirty="0">
              <a:solidFill>
                <a:srgbClr val="FFFFFF"/>
              </a:solidFill>
              <a:latin typeface="Arial" panose="020B0604020202020204" pitchFamily="34" charset="0"/>
              <a:cs typeface="Arial" panose="020B0604020202020204" pitchFamily="34" charset="0"/>
            </a:endParaRPr>
          </a:p>
        </p:txBody>
      </p:sp>
      <p:grpSp>
        <p:nvGrpSpPr>
          <p:cNvPr id="9" name="Group 8"/>
          <p:cNvGrpSpPr/>
          <p:nvPr userDrawn="1"/>
        </p:nvGrpSpPr>
        <p:grpSpPr>
          <a:xfrm>
            <a:off x="342900" y="347947"/>
            <a:ext cx="914400" cy="1010004"/>
            <a:chOff x="7899400" y="347947"/>
            <a:chExt cx="914400" cy="1010004"/>
          </a:xfrm>
        </p:grpSpPr>
        <p:pic>
          <p:nvPicPr>
            <p:cNvPr id="10" name="Picture 9" descr="ELS_NS_Logo_1C_White_RGB.png"/>
            <p:cNvPicPr>
              <a:picLocks noChangeAspect="1"/>
            </p:cNvPicPr>
            <p:nvPr userDrawn="1"/>
          </p:nvPicPr>
          <p:blipFill>
            <a:blip r:embed="rId3" cstate="print"/>
            <a:stretch>
              <a:fillRect/>
            </a:stretch>
          </p:blipFill>
          <p:spPr>
            <a:xfrm>
              <a:off x="7899400" y="347947"/>
              <a:ext cx="914400" cy="1010004"/>
            </a:xfrm>
            <a:prstGeom prst="rect">
              <a:avLst/>
            </a:prstGeom>
          </p:spPr>
        </p:pic>
        <p:pic>
          <p:nvPicPr>
            <p:cNvPr id="11" name="Picture 10" descr="ELS_NS_Logo_1C_White_RGB.png"/>
            <p:cNvPicPr>
              <a:picLocks noChangeAspect="1"/>
            </p:cNvPicPr>
            <p:nvPr userDrawn="1"/>
          </p:nvPicPr>
          <p:blipFill>
            <a:blip r:embed="rId3" cstate="print"/>
            <a:stretch>
              <a:fillRect/>
            </a:stretch>
          </p:blipFill>
          <p:spPr>
            <a:xfrm>
              <a:off x="7899400" y="347947"/>
              <a:ext cx="914400" cy="1010004"/>
            </a:xfrm>
            <a:prstGeom prst="rect">
              <a:avLst/>
            </a:prstGeom>
          </p:spPr>
        </p:pic>
      </p:grpSp>
      <p:sp>
        <p:nvSpPr>
          <p:cNvPr id="21" name="Title 1"/>
          <p:cNvSpPr>
            <a:spLocks noGrp="1"/>
          </p:cNvSpPr>
          <p:nvPr>
            <p:ph type="ctrTitle" hasCustomPrompt="1"/>
          </p:nvPr>
        </p:nvSpPr>
        <p:spPr>
          <a:xfrm>
            <a:off x="240043" y="2910702"/>
            <a:ext cx="7772400" cy="722764"/>
          </a:xfrm>
        </p:spPr>
        <p:txBody>
          <a:bodyPr anchor="t">
            <a:noAutofit/>
          </a:bodyPr>
          <a:lstStyle>
            <a:lvl1pPr algn="l">
              <a:defRPr sz="2600" b="1"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t>Cover Slide Title</a:t>
            </a:r>
            <a:br>
              <a:rPr lang="en-US" dirty="0" smtClean="0"/>
            </a:br>
            <a:r>
              <a:rPr lang="en-US" dirty="0" smtClean="0"/>
              <a:t>Second Line If Necessary</a:t>
            </a:r>
            <a:endParaRPr lang="en-US" dirty="0"/>
          </a:p>
        </p:txBody>
      </p:sp>
    </p:spTree>
    <p:extLst>
      <p:ext uri="{BB962C8B-B14F-4D97-AF65-F5344CB8AC3E}">
        <p14:creationId xmlns:p14="http://schemas.microsoft.com/office/powerpoint/2010/main" val="3462586142"/>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216">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_Section Breaker">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stretch>
            <a:fillRect/>
          </a:stretch>
        </p:blipFill>
        <p:spPr>
          <a:xfrm>
            <a:off x="378" y="283"/>
            <a:ext cx="9143242" cy="6857432"/>
          </a:xfrm>
          <a:prstGeom prst="rect">
            <a:avLst/>
          </a:prstGeom>
        </p:spPr>
      </p:pic>
      <p:sp>
        <p:nvSpPr>
          <p:cNvPr id="2" name="Title 1"/>
          <p:cNvSpPr>
            <a:spLocks noGrp="1"/>
          </p:cNvSpPr>
          <p:nvPr>
            <p:ph type="ctrTitle" hasCustomPrompt="1"/>
          </p:nvPr>
        </p:nvSpPr>
        <p:spPr>
          <a:xfrm>
            <a:off x="715055" y="1728080"/>
            <a:ext cx="7772400" cy="503491"/>
          </a:xfrm>
        </p:spPr>
        <p:txBody>
          <a:bodyPr anchor="t">
            <a:noAutofit/>
          </a:bodyPr>
          <a:lstStyle>
            <a:lvl1pPr algn="l">
              <a:defRPr sz="2800" b="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t>Section Title</a:t>
            </a:r>
            <a:endParaRPr lang="en-US" dirty="0"/>
          </a:p>
        </p:txBody>
      </p:sp>
      <p:sp>
        <p:nvSpPr>
          <p:cNvPr id="6" name="Content Placeholder 5"/>
          <p:cNvSpPr>
            <a:spLocks noGrp="1"/>
          </p:cNvSpPr>
          <p:nvPr>
            <p:ph sz="quarter" idx="16" hasCustomPrompt="1"/>
          </p:nvPr>
        </p:nvSpPr>
        <p:spPr>
          <a:xfrm>
            <a:off x="714375" y="2318657"/>
            <a:ext cx="4567918" cy="2343150"/>
          </a:xfrm>
        </p:spPr>
        <p:txBody>
          <a:bodyPr>
            <a:normAutofit/>
          </a:bodyPr>
          <a:lstStyle>
            <a:lvl1pPr marL="0" indent="0">
              <a:buNone/>
              <a:defRPr sz="2000" b="0" baseline="0">
                <a:solidFill>
                  <a:schemeClr val="bg1"/>
                </a:solidFill>
              </a:defRPr>
            </a:lvl1pPr>
          </a:lstStyle>
          <a:p>
            <a:pPr lvl="0"/>
            <a:r>
              <a:rPr lang="en-US" dirty="0" smtClean="0"/>
              <a:t>Add Section title text here</a:t>
            </a:r>
            <a:endParaRPr lang="en-US" dirty="0"/>
          </a:p>
        </p:txBody>
      </p:sp>
      <p:grpSp>
        <p:nvGrpSpPr>
          <p:cNvPr id="5" name="Group 4"/>
          <p:cNvGrpSpPr/>
          <p:nvPr userDrawn="1"/>
        </p:nvGrpSpPr>
        <p:grpSpPr>
          <a:xfrm>
            <a:off x="7899400" y="347947"/>
            <a:ext cx="914400" cy="1010004"/>
            <a:chOff x="7899400" y="347947"/>
            <a:chExt cx="914400" cy="1010004"/>
          </a:xfrm>
        </p:grpSpPr>
        <p:pic>
          <p:nvPicPr>
            <p:cNvPr id="7" name="Picture 6" descr="ELS_NS_Logo_1C_White_RGB.png"/>
            <p:cNvPicPr>
              <a:picLocks noChangeAspect="1"/>
            </p:cNvPicPr>
            <p:nvPr userDrawn="1"/>
          </p:nvPicPr>
          <p:blipFill>
            <a:blip r:embed="rId3" cstate="print"/>
            <a:stretch>
              <a:fillRect/>
            </a:stretch>
          </p:blipFill>
          <p:spPr>
            <a:xfrm>
              <a:off x="7899400" y="347947"/>
              <a:ext cx="914400" cy="1010004"/>
            </a:xfrm>
            <a:prstGeom prst="rect">
              <a:avLst/>
            </a:prstGeom>
          </p:spPr>
        </p:pic>
        <p:pic>
          <p:nvPicPr>
            <p:cNvPr id="8" name="Picture 7" descr="ELS_NS_Logo_1C_White_RGB.png"/>
            <p:cNvPicPr>
              <a:picLocks noChangeAspect="1"/>
            </p:cNvPicPr>
            <p:nvPr userDrawn="1"/>
          </p:nvPicPr>
          <p:blipFill>
            <a:blip r:embed="rId3" cstate="print"/>
            <a:stretch>
              <a:fillRect/>
            </a:stretch>
          </p:blipFill>
          <p:spPr>
            <a:xfrm>
              <a:off x="7899400" y="347947"/>
              <a:ext cx="914400" cy="1010004"/>
            </a:xfrm>
            <a:prstGeom prst="rect">
              <a:avLst/>
            </a:prstGeom>
          </p:spPr>
        </p:pic>
      </p:grpSp>
    </p:spTree>
    <p:extLst>
      <p:ext uri="{BB962C8B-B14F-4D97-AF65-F5344CB8AC3E}">
        <p14:creationId xmlns:p14="http://schemas.microsoft.com/office/powerpoint/2010/main" val="726728788"/>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216">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srgbClr val="FFFFFF"/>
                </a:solidFill>
              </a:rPr>
              <a:t>   |   </a:t>
            </a:r>
            <a:fld id="{DA15E891-66B8-4B28-AB8F-05A4B1DE573C}" type="slidenum">
              <a:rPr lang="en-US" smtClean="0">
                <a:solidFill>
                  <a:srgbClr val="FFFFFF"/>
                </a:solidFill>
              </a:rPr>
              <a:pPr/>
              <a:t>‹#›</a:t>
            </a:fld>
            <a:endParaRPr lang="en-US" dirty="0">
              <a:solidFill>
                <a:srgbClr val="FFFFFF"/>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1944368006"/>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6A9BB04-2AA3-4DEC-833B-C787132FDAAF}" type="datetimeFigureOut">
              <a:rPr lang="en-US" smtClean="0"/>
              <a:t>11/16/2017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E2B0242E-D7D2-4CDB-9D2C-2BD8DE52429F}" type="slidenum">
              <a:rPr lang="en-US" smtClean="0"/>
              <a:t>‹#›</a:t>
            </a:fld>
            <a:endParaRPr lang="en-US"/>
          </a:p>
        </p:txBody>
      </p:sp>
    </p:spTree>
    <p:extLst>
      <p:ext uri="{BB962C8B-B14F-4D97-AF65-F5344CB8AC3E}">
        <p14:creationId xmlns:p14="http://schemas.microsoft.com/office/powerpoint/2010/main" val="237326300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6A9BB04-2AA3-4DEC-833B-C787132FDAAF}" type="datetimeFigureOut">
              <a:rPr lang="en-US" smtClean="0"/>
              <a:t>11/16/2017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E2B0242E-D7D2-4CDB-9D2C-2BD8DE52429F}" type="slidenum">
              <a:rPr lang="en-US" smtClean="0"/>
              <a:t>‹#›</a:t>
            </a:fld>
            <a:endParaRPr lang="en-US"/>
          </a:p>
        </p:txBody>
      </p:sp>
    </p:spTree>
    <p:extLst>
      <p:ext uri="{BB962C8B-B14F-4D97-AF65-F5344CB8AC3E}">
        <p14:creationId xmlns:p14="http://schemas.microsoft.com/office/powerpoint/2010/main" val="12696580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279848443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Picture 1" descr="Illust_Cover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 y="233129"/>
            <a:ext cx="9144608" cy="6637866"/>
          </a:xfrm>
          <a:prstGeom prst="rect">
            <a:avLst/>
          </a:prstGeom>
        </p:spPr>
      </p:pic>
      <p:pic>
        <p:nvPicPr>
          <p:cNvPr id="7" name="Picture 6"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9" name="Text Placeholder 6"/>
          <p:cNvSpPr>
            <a:spLocks noGrp="1"/>
          </p:cNvSpPr>
          <p:nvPr>
            <p:ph type="body" sz="quarter" idx="10" hasCustomPrompt="1"/>
          </p:nvPr>
        </p:nvSpPr>
        <p:spPr>
          <a:xfrm>
            <a:off x="300038" y="6096001"/>
            <a:ext cx="3913188" cy="290286"/>
          </a:xfrm>
          <a:prstGeom prst="rect">
            <a:avLst/>
          </a:prstGeom>
        </p:spPr>
        <p:txBody>
          <a:bodyPr/>
          <a:lstStyle>
            <a:lvl1pPr marL="0" indent="0">
              <a:buNone/>
              <a:defRPr sz="1100">
                <a:solidFill>
                  <a:srgbClr val="53565A"/>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0" name="Text Placeholder 4"/>
          <p:cNvSpPr>
            <a:spLocks noGrp="1"/>
          </p:cNvSpPr>
          <p:nvPr>
            <p:ph type="body" sz="quarter" idx="12" hasCustomPrompt="1"/>
          </p:nvPr>
        </p:nvSpPr>
        <p:spPr>
          <a:xfrm>
            <a:off x="300038"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
        <p:nvSpPr>
          <p:cNvPr id="14" name="Text Placeholder 13"/>
          <p:cNvSpPr>
            <a:spLocks noGrp="1"/>
          </p:cNvSpPr>
          <p:nvPr>
            <p:ph type="body" sz="quarter" idx="14" hasCustomPrompt="1"/>
          </p:nvPr>
        </p:nvSpPr>
        <p:spPr>
          <a:xfrm>
            <a:off x="300038" y="1282537"/>
            <a:ext cx="7484329" cy="322555"/>
          </a:xfrm>
          <a:prstGeom prst="rect">
            <a:avLst/>
          </a:prstGeom>
        </p:spPr>
        <p:txBody>
          <a:bodyPr vert="horz"/>
          <a:lstStyle>
            <a:lvl1pPr>
              <a:buNone/>
              <a:defRPr sz="1600">
                <a:solidFill>
                  <a:srgbClr val="53565A"/>
                </a:solidFill>
              </a:defRPr>
            </a:lvl1pPr>
          </a:lstStyle>
          <a:p>
            <a:pPr lvl="0"/>
            <a:r>
              <a:rPr lang="en-US" dirty="0" smtClean="0"/>
              <a:t>Subtitle of Presentation</a:t>
            </a:r>
            <a:endParaRPr lang="en-US" dirty="0"/>
          </a:p>
        </p:txBody>
      </p:sp>
      <p:sp>
        <p:nvSpPr>
          <p:cNvPr id="3" name="Title 2"/>
          <p:cNvSpPr>
            <a:spLocks noGrp="1"/>
          </p:cNvSpPr>
          <p:nvPr>
            <p:ph type="title" hasCustomPrompt="1"/>
          </p:nvPr>
        </p:nvSpPr>
        <p:spPr>
          <a:xfrm>
            <a:off x="309786" y="177660"/>
            <a:ext cx="7474582" cy="1104877"/>
          </a:xfrm>
          <a:prstGeom prst="rect">
            <a:avLst/>
          </a:prstGeom>
        </p:spPr>
        <p:txBody>
          <a:bodyPr vert="horz" anchor="t"/>
          <a:lstStyle>
            <a:lvl1pPr algn="l">
              <a:lnSpc>
                <a:spcPct val="90000"/>
              </a:lnSpc>
              <a:defRPr sz="3600" baseline="0">
                <a:solidFill>
                  <a:srgbClr val="53565A"/>
                </a:solidFill>
              </a:defRPr>
            </a:lvl1pPr>
          </a:lstStyle>
          <a:p>
            <a:r>
              <a:rPr lang="en-US" dirty="0" smtClean="0"/>
              <a:t>Cover Slide Title and</a:t>
            </a:r>
            <a:br>
              <a:rPr lang="en-US" dirty="0" smtClean="0"/>
            </a:br>
            <a:r>
              <a:rPr lang="en-US" dirty="0" smtClean="0"/>
              <a:t>Second Line if Necessary</a:t>
            </a:r>
            <a:endParaRPr lang="en-US" dirty="0"/>
          </a:p>
        </p:txBody>
      </p:sp>
    </p:spTree>
    <p:extLst>
      <p:ext uri="{BB962C8B-B14F-4D97-AF65-F5344CB8AC3E}">
        <p14:creationId xmlns:p14="http://schemas.microsoft.com/office/powerpoint/2010/main" val="56236340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12"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25098662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smtClean="0"/>
              <a:t>Click to edit text</a:t>
            </a:r>
            <a:endParaRPr lang="en-US" dirty="0"/>
          </a:p>
        </p:txBody>
      </p:sp>
    </p:spTree>
    <p:extLst>
      <p:ext uri="{BB962C8B-B14F-4D97-AF65-F5344CB8AC3E}">
        <p14:creationId xmlns:p14="http://schemas.microsoft.com/office/powerpoint/2010/main" val="40336452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367353863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Picture here</a:t>
            </a:r>
            <a:endParaRPr lang="en-US" dirty="0"/>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291522503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Title Slide 6">
    <p:spTree>
      <p:nvGrpSpPr>
        <p:cNvPr id="1" name=""/>
        <p:cNvGrpSpPr/>
        <p:nvPr/>
      </p:nvGrpSpPr>
      <p:grpSpPr>
        <a:xfrm>
          <a:off x="0" y="0"/>
          <a:ext cx="0" cy="0"/>
          <a:chOff x="0" y="0"/>
          <a:chExt cx="0" cy="0"/>
        </a:xfrm>
      </p:grpSpPr>
      <p:pic>
        <p:nvPicPr>
          <p:cNvPr id="12" name="Picture 11" descr="Illust_Cover_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39" y="0"/>
            <a:ext cx="9156940" cy="6885638"/>
          </a:xfrm>
          <a:prstGeom prst="rect">
            <a:avLst/>
          </a:prstGeom>
        </p:spPr>
      </p:pic>
      <p:pic>
        <p:nvPicPr>
          <p:cNvPr id="16" name="Picture 1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Subtitle 2"/>
          <p:cNvSpPr>
            <a:spLocks noGrp="1"/>
          </p:cNvSpPr>
          <p:nvPr>
            <p:ph type="subTitle" idx="1" hasCustomPrompt="1"/>
          </p:nvPr>
        </p:nvSpPr>
        <p:spPr>
          <a:xfrm>
            <a:off x="3144069" y="2971286"/>
            <a:ext cx="5596363" cy="971627"/>
          </a:xfrm>
          <a:prstGeom prst="rect">
            <a:avLst/>
          </a:prstGeom>
          <a:ln>
            <a:noFill/>
          </a:ln>
        </p:spPr>
        <p:txBody>
          <a:bodyPr anchor="ctr"/>
          <a:lstStyle>
            <a:lvl1pPr marL="0" indent="0" algn="l">
              <a:lnSpc>
                <a:spcPct val="70000"/>
              </a:lnSpc>
              <a:buNone/>
              <a:defRPr sz="36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Cover Slide Title</a:t>
            </a:r>
          </a:p>
          <a:p>
            <a:r>
              <a:rPr lang="en-US" dirty="0" smtClean="0"/>
              <a:t>Second Line If Necessary</a:t>
            </a:r>
          </a:p>
        </p:txBody>
      </p:sp>
      <p:sp>
        <p:nvSpPr>
          <p:cNvPr id="13" name="Title 1"/>
          <p:cNvSpPr txBox="1">
            <a:spLocks/>
          </p:cNvSpPr>
          <p:nvPr userDrawn="1"/>
        </p:nvSpPr>
        <p:spPr>
          <a:xfrm>
            <a:off x="3545967" y="2275315"/>
            <a:ext cx="3912176" cy="443844"/>
          </a:xfrm>
          <a:prstGeom prst="rect">
            <a:avLst/>
          </a:prstGeom>
        </p:spPr>
        <p:txBody>
          <a:bodyPr/>
          <a:lstStyle>
            <a:lvl1pPr algn="l" defTabSz="457200" rtl="0" eaLnBrk="1" latinLnBrk="0" hangingPunct="1">
              <a:lnSpc>
                <a:spcPct val="90000"/>
              </a:lnSpc>
              <a:spcBef>
                <a:spcPct val="0"/>
              </a:spcBef>
              <a:buNone/>
              <a:defRPr sz="2000" kern="1200" baseline="0">
                <a:solidFill>
                  <a:srgbClr val="FF6600"/>
                </a:solidFill>
                <a:latin typeface="Arial"/>
                <a:ea typeface="+mj-ea"/>
                <a:cs typeface="Arial"/>
              </a:defRPr>
            </a:lvl1pPr>
          </a:lstStyle>
          <a:p>
            <a:endParaRPr lang="en-US" dirty="0"/>
          </a:p>
        </p:txBody>
      </p:sp>
      <p:sp>
        <p:nvSpPr>
          <p:cNvPr id="15" name="Picture Placeholder 2"/>
          <p:cNvSpPr>
            <a:spLocks noGrp="1"/>
          </p:cNvSpPr>
          <p:nvPr>
            <p:ph type="pic" idx="11" hasCustomPrompt="1"/>
          </p:nvPr>
        </p:nvSpPr>
        <p:spPr>
          <a:xfrm>
            <a:off x="3526645" y="5539619"/>
            <a:ext cx="5201811" cy="527520"/>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17" name="Text Placeholder 6"/>
          <p:cNvSpPr>
            <a:spLocks noGrp="1"/>
          </p:cNvSpPr>
          <p:nvPr>
            <p:ph type="body" sz="quarter" idx="12" hasCustomPrompt="1"/>
          </p:nvPr>
        </p:nvSpPr>
        <p:spPr>
          <a:xfrm>
            <a:off x="3526645" y="6096001"/>
            <a:ext cx="3913188" cy="278190"/>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8" name="Text Placeholder 4"/>
          <p:cNvSpPr>
            <a:spLocks noGrp="1"/>
          </p:cNvSpPr>
          <p:nvPr>
            <p:ph type="body" sz="quarter" idx="13" hasCustomPrompt="1"/>
          </p:nvPr>
        </p:nvSpPr>
        <p:spPr>
          <a:xfrm>
            <a:off x="3526645" y="6397624"/>
            <a:ext cx="4202212" cy="363613"/>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pic>
        <p:nvPicPr>
          <p:cNvPr id="10" name="Picture 2" descr="X:\elsevier\rachel\campus\WORDMARK\ELSPublishingCampus_WMK_151_RGB.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450443" y="2259549"/>
            <a:ext cx="2941400" cy="2468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X:\elsevier\rachel\campus\WORDMARK\PublishingConnect_WMK_151_RGB.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58594" y="2267238"/>
            <a:ext cx="2096980" cy="246831"/>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p:cNvCxnSpPr/>
          <p:nvPr userDrawn="1"/>
        </p:nvCxnSpPr>
        <p:spPr>
          <a:xfrm>
            <a:off x="6520543" y="2177157"/>
            <a:ext cx="0" cy="36957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2270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8" name="Picture 7" descr="Illust_Appendix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685018" cy="6858000"/>
          </a:xfrm>
          <a:prstGeom prst="rect">
            <a:avLst/>
          </a:prstGeom>
        </p:spPr>
      </p:pic>
      <p:pic>
        <p:nvPicPr>
          <p:cNvPr id="5" name="Picture 4"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46690" y="523574"/>
            <a:ext cx="688802" cy="798523"/>
          </a:xfrm>
          <a:prstGeom prst="rect">
            <a:avLst/>
          </a:prstGeom>
        </p:spPr>
      </p:pic>
      <p:sp>
        <p:nvSpPr>
          <p:cNvPr id="11" name="Text Placeholder 10"/>
          <p:cNvSpPr>
            <a:spLocks noGrp="1"/>
          </p:cNvSpPr>
          <p:nvPr>
            <p:ph type="body" sz="quarter" idx="12"/>
          </p:nvPr>
        </p:nvSpPr>
        <p:spPr>
          <a:xfrm>
            <a:off x="5068888" y="3494882"/>
            <a:ext cx="3724275" cy="1718018"/>
          </a:xfrm>
          <a:prstGeom prst="rect">
            <a:avLst/>
          </a:prstGeom>
        </p:spPr>
        <p:txBody>
          <a:bodyPr vert="horz"/>
          <a:lstStyle>
            <a:lvl1pPr>
              <a:buNone/>
              <a:defRPr sz="1600">
                <a:solidFill>
                  <a:srgbClr val="53565A"/>
                </a:solidFill>
              </a:defRPr>
            </a:lvl1pPr>
            <a:lvl2pPr>
              <a:buNone/>
              <a:defRPr sz="1600"/>
            </a:lvl2pPr>
            <a:lvl3pPr>
              <a:buNone/>
              <a:defRPr sz="1600"/>
            </a:lvl3pPr>
            <a:lvl4pPr>
              <a:buNone/>
              <a:defRPr sz="1600"/>
            </a:lvl4pPr>
            <a:lvl5pPr>
              <a:buNone/>
              <a:defRPr sz="1600"/>
            </a:lvl5pPr>
          </a:lstStyle>
          <a:p>
            <a:pPr lvl="0"/>
            <a:r>
              <a:rPr lang="en-US" dirty="0" smtClean="0"/>
              <a:t>Click to edit Master text styles</a:t>
            </a:r>
          </a:p>
        </p:txBody>
      </p:sp>
      <p:sp>
        <p:nvSpPr>
          <p:cNvPr id="13" name="Text Placeholder 12"/>
          <p:cNvSpPr>
            <a:spLocks noGrp="1"/>
          </p:cNvSpPr>
          <p:nvPr>
            <p:ph type="body" sz="quarter" idx="13" hasCustomPrompt="1"/>
          </p:nvPr>
        </p:nvSpPr>
        <p:spPr>
          <a:xfrm>
            <a:off x="5068127" y="2747964"/>
            <a:ext cx="3700462" cy="638704"/>
          </a:xfrm>
          <a:prstGeom prst="rect">
            <a:avLst/>
          </a:prstGeom>
        </p:spPr>
        <p:txBody>
          <a:bodyPr vert="horz"/>
          <a:lstStyle>
            <a:lvl1pPr>
              <a:buNone/>
              <a:defRPr sz="3600"/>
            </a:lvl1pPr>
            <a:lvl2pPr>
              <a:buNone/>
              <a:defRPr sz="3600"/>
            </a:lvl2pPr>
            <a:lvl3pPr>
              <a:buNone/>
              <a:defRPr sz="3600"/>
            </a:lvl3pPr>
            <a:lvl4pPr>
              <a:buNone/>
              <a:defRPr sz="3600"/>
            </a:lvl4pPr>
            <a:lvl5pPr>
              <a:buNone/>
              <a:defRPr sz="3600"/>
            </a:lvl5pPr>
          </a:lstStyle>
          <a:p>
            <a:pPr lvl="0"/>
            <a:r>
              <a:rPr lang="en-US" dirty="0" smtClean="0"/>
              <a:t>Appendix</a:t>
            </a:r>
            <a:endParaRPr lang="en-US" dirty="0"/>
          </a:p>
        </p:txBody>
      </p:sp>
    </p:spTree>
    <p:extLst>
      <p:ext uri="{BB962C8B-B14F-4D97-AF65-F5344CB8AC3E}">
        <p14:creationId xmlns:p14="http://schemas.microsoft.com/office/powerpoint/2010/main" val="137021601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8" name="Rectangle 7"/>
          <p:cNvSpPr/>
          <p:nvPr userDrawn="1"/>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7" name="Picture 6" descr="140324_el_ppt_layout_illust.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313"/>
            <a:ext cx="9160616" cy="6878775"/>
          </a:xfrm>
          <a:prstGeom prst="rect">
            <a:avLst/>
          </a:prstGeom>
        </p:spPr>
      </p:pic>
      <p:sp>
        <p:nvSpPr>
          <p:cNvPr id="2" name="Title 1"/>
          <p:cNvSpPr>
            <a:spLocks noGrp="1"/>
          </p:cNvSpPr>
          <p:nvPr>
            <p:ph type="ctrTitle" hasCustomPrompt="1"/>
          </p:nvPr>
        </p:nvSpPr>
        <p:spPr>
          <a:xfrm>
            <a:off x="4823118" y="1656272"/>
            <a:ext cx="3912176" cy="2055139"/>
          </a:xfrm>
          <a:prstGeom prst="rect">
            <a:avLst/>
          </a:prstGeom>
        </p:spPr>
        <p:txBody>
          <a:bodyPr/>
          <a:lstStyle>
            <a:lvl1pPr algn="l">
              <a:lnSpc>
                <a:spcPct val="90000"/>
              </a:lnSpc>
              <a:defRPr sz="3600" baseline="0">
                <a:solidFill>
                  <a:schemeClr val="tx2"/>
                </a:solidFill>
              </a:defRPr>
            </a:lvl1pPr>
          </a:lstStyle>
          <a:p>
            <a:r>
              <a:rPr lang="en-US" dirty="0" smtClean="0"/>
              <a:t>Cover Slide Title and Multiple Lines If Necessary</a:t>
            </a:r>
            <a:endParaRPr lang="en-US" dirty="0"/>
          </a:p>
        </p:txBody>
      </p:sp>
      <p:sp>
        <p:nvSpPr>
          <p:cNvPr id="3" name="Subtitle 2"/>
          <p:cNvSpPr>
            <a:spLocks noGrp="1"/>
          </p:cNvSpPr>
          <p:nvPr>
            <p:ph type="subTitle" idx="1" hasCustomPrompt="1"/>
          </p:nvPr>
        </p:nvSpPr>
        <p:spPr>
          <a:xfrm>
            <a:off x="4823116" y="3835859"/>
            <a:ext cx="3912177" cy="1284154"/>
          </a:xfrm>
          <a:prstGeom prst="rect">
            <a:avLst/>
          </a:prstGeom>
        </p:spPr>
        <p:txBody>
          <a:bodyPr/>
          <a:lstStyle>
            <a:lvl1pPr marL="0" indent="0" algn="l">
              <a:buNone/>
              <a:defRPr sz="1600">
                <a:solidFill>
                  <a:srgbClr val="53565A"/>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of Presentation</a:t>
            </a:r>
            <a:endParaRPr lang="en-US" dirty="0"/>
          </a:p>
        </p:txBody>
      </p:sp>
      <p:pic>
        <p:nvPicPr>
          <p:cNvPr id="10" name="Picture 9"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9"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1"/>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5" name="Text Placeholder 4"/>
          <p:cNvSpPr>
            <a:spLocks noGrp="1"/>
          </p:cNvSpPr>
          <p:nvPr>
            <p:ph type="body" sz="quarter" idx="11"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27987881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Main Title Slide">
    <p:spTree>
      <p:nvGrpSpPr>
        <p:cNvPr id="1" name=""/>
        <p:cNvGrpSpPr/>
        <p:nvPr/>
      </p:nvGrpSpPr>
      <p:grpSpPr>
        <a:xfrm>
          <a:off x="0" y="0"/>
          <a:ext cx="0" cy="0"/>
          <a:chOff x="0" y="0"/>
          <a:chExt cx="0" cy="0"/>
        </a:xfrm>
      </p:grpSpPr>
      <p:sp>
        <p:nvSpPr>
          <p:cNvPr id="11" name="Rectangle 10"/>
          <p:cNvSpPr/>
          <p:nvPr userDrawn="1"/>
        </p:nvSpPr>
        <p:spPr>
          <a:xfrm>
            <a:off x="6917465" y="1215025"/>
            <a:ext cx="2228028" cy="4836525"/>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21072" y="1334264"/>
            <a:ext cx="2304488" cy="5096698"/>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932598" y="1215024"/>
            <a:ext cx="2209588" cy="4836526"/>
          </a:xfrm>
          <a:prstGeom prst="rect">
            <a:avLst/>
          </a:prstGeom>
        </p:spPr>
      </p:pic>
      <p:sp>
        <p:nvSpPr>
          <p:cNvPr id="18" name="Rectangle 17"/>
          <p:cNvSpPr/>
          <p:nvPr userDrawn="1"/>
        </p:nvSpPr>
        <p:spPr>
          <a:xfrm>
            <a:off x="6842031" y="1215024"/>
            <a:ext cx="2303462" cy="509428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pic>
        <p:nvPicPr>
          <p:cNvPr id="27" name="Picture 3" descr="Elsevier_W_Research_Information_1b_aw.eps"/>
          <p:cNvPicPr>
            <a:picLocks/>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429890" y="2658533"/>
            <a:ext cx="1717200" cy="171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7" hasCustomPrompt="1"/>
          </p:nvPr>
        </p:nvSpPr>
        <p:spPr>
          <a:xfrm>
            <a:off x="257175" y="4709826"/>
            <a:ext cx="5483225" cy="527050"/>
          </a:xfrm>
          <a:prstGeom prst="rect">
            <a:avLst/>
          </a:prstGeom>
        </p:spPr>
        <p:txBody>
          <a:bodyPr>
            <a:normAutofit/>
          </a:bodyPr>
          <a:lstStyle>
            <a:lvl1pPr marL="0" indent="0">
              <a:buNone/>
              <a:defRPr sz="2000"/>
            </a:lvl1pPr>
          </a:lstStyle>
          <a:p>
            <a:pPr lvl="0"/>
            <a:r>
              <a:rPr lang="en-US" dirty="0" smtClean="0"/>
              <a:t>Click to add author’s name and job title</a:t>
            </a:r>
            <a:endParaRPr lang="en-GB" dirty="0"/>
          </a:p>
        </p:txBody>
      </p:sp>
      <p:sp>
        <p:nvSpPr>
          <p:cNvPr id="13" name="Rectangle 12"/>
          <p:cNvSpPr/>
          <p:nvPr userDrawn="1"/>
        </p:nvSpPr>
        <p:spPr>
          <a:xfrm>
            <a:off x="-18440" y="26612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12" name="Picture 1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432449" y="2658533"/>
            <a:ext cx="1714500" cy="1714500"/>
          </a:xfrm>
          <a:prstGeom prst="rect">
            <a:avLst/>
          </a:prstGeom>
        </p:spPr>
      </p:pic>
      <p:sp>
        <p:nvSpPr>
          <p:cNvPr id="15" name="Title 1"/>
          <p:cNvSpPr>
            <a:spLocks noGrp="1"/>
          </p:cNvSpPr>
          <p:nvPr>
            <p:ph type="ctrTitle"/>
          </p:nvPr>
        </p:nvSpPr>
        <p:spPr>
          <a:xfrm>
            <a:off x="257174" y="2781300"/>
            <a:ext cx="7032625" cy="1470025"/>
          </a:xfrm>
          <a:prstGeom prst="rect">
            <a:avLst/>
          </a:prstGeom>
        </p:spPr>
        <p:txBody>
          <a:bodyPr anchor="ctr" anchorCtr="0">
            <a:noAutofit/>
          </a:bodyPr>
          <a:lstStyle>
            <a:lvl1pPr>
              <a:defRPr sz="3600" b="1" i="0" baseline="0">
                <a:solidFill>
                  <a:schemeClr val="bg1"/>
                </a:solidFill>
                <a:latin typeface="Arial" panose="020B0604020202020204" pitchFamily="34" charset="0"/>
                <a:cs typeface="Arial" panose="020B0604020202020204" pitchFamily="34" charset="0"/>
              </a:defRPr>
            </a:lvl1pPr>
          </a:lstStyle>
          <a:p>
            <a:r>
              <a:rPr lang="en-GB" dirty="0" smtClean="0"/>
              <a:t>Click to edit</a:t>
            </a:r>
            <a:endParaRPr lang="en-US" dirty="0"/>
          </a:p>
        </p:txBody>
      </p:sp>
      <p:pic>
        <p:nvPicPr>
          <p:cNvPr id="2050" name="Picture 2" descr="C:\Users\jamesc\Documents\Product Information\ERI General\Artfile Archive\Product Logos\Product Logos\Solution Suite Wordmarks 151 Orange\Ppt and Web\ELS_RI_Wordmark_151_RGB.png"/>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419099" y="2186256"/>
            <a:ext cx="3453293" cy="2645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userDrawn="1"/>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6" name="Picture 13"/>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8" hasCustomPrompt="1"/>
          </p:nvPr>
        </p:nvSpPr>
        <p:spPr>
          <a:xfrm>
            <a:off x="257175" y="5303344"/>
            <a:ext cx="3508375" cy="440748"/>
          </a:xfrm>
          <a:prstGeom prst="rect">
            <a:avLst/>
          </a:prstGeom>
        </p:spPr>
        <p:txBody>
          <a:bodyPr/>
          <a:lstStyle>
            <a:lvl1pPr marL="0" indent="0">
              <a:buNone/>
              <a:defRPr sz="1400" b="0"/>
            </a:lvl1pPr>
          </a:lstStyle>
          <a:p>
            <a:pPr lvl="0"/>
            <a:r>
              <a:rPr lang="en-US" dirty="0" smtClean="0"/>
              <a:t>Click to add date</a:t>
            </a:r>
          </a:p>
        </p:txBody>
      </p:sp>
    </p:spTree>
    <p:extLst>
      <p:ext uri="{BB962C8B-B14F-4D97-AF65-F5344CB8AC3E}">
        <p14:creationId xmlns:p14="http://schemas.microsoft.com/office/powerpoint/2010/main" val="667842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Only Content Slide">
    <p:spTree>
      <p:nvGrpSpPr>
        <p:cNvPr id="1" name=""/>
        <p:cNvGrpSpPr/>
        <p:nvPr/>
      </p:nvGrpSpPr>
      <p:grpSpPr>
        <a:xfrm>
          <a:off x="0" y="0"/>
          <a:ext cx="0" cy="0"/>
          <a:chOff x="0" y="0"/>
          <a:chExt cx="0" cy="0"/>
        </a:xfrm>
      </p:grpSpPr>
      <p:sp>
        <p:nvSpPr>
          <p:cNvPr id="3" name="Title 1"/>
          <p:cNvSpPr>
            <a:spLocks noGrp="1"/>
          </p:cNvSpPr>
          <p:nvPr>
            <p:ph type="title"/>
          </p:nvPr>
        </p:nvSpPr>
        <p:spPr>
          <a:xfrm>
            <a:off x="457199" y="705204"/>
            <a:ext cx="8238319" cy="418645"/>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03415134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 Box Content Slid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lvl1pPr>
          </a:lstStyle>
          <a:p>
            <a:r>
              <a:rPr lang="en-US" dirty="0" smtClean="0"/>
              <a:t>Title of Slide</a:t>
            </a:r>
            <a:endParaRPr lang="en-US" dirty="0"/>
          </a:p>
        </p:txBody>
      </p:sp>
      <p:sp>
        <p:nvSpPr>
          <p:cNvPr id="5" name="Content Placeholder 1"/>
          <p:cNvSpPr>
            <a:spLocks noGrp="1"/>
          </p:cNvSpPr>
          <p:nvPr>
            <p:ph idx="1"/>
          </p:nvPr>
        </p:nvSpPr>
        <p:spPr>
          <a:xfrm>
            <a:off x="457198" y="1500110"/>
            <a:ext cx="8238319"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Tree>
    <p:extLst>
      <p:ext uri="{BB962C8B-B14F-4D97-AF65-F5344CB8AC3E}">
        <p14:creationId xmlns:p14="http://schemas.microsoft.com/office/powerpoint/2010/main" val="1635395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8" name="Picture 7" descr="Illust_Cover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 y="291497"/>
            <a:ext cx="9144608" cy="6566503"/>
          </a:xfrm>
          <a:prstGeom prst="rect">
            <a:avLst/>
          </a:prstGeom>
        </p:spPr>
      </p:pic>
      <p:pic>
        <p:nvPicPr>
          <p:cNvPr id="11" name="Picture 10"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3" name="Picture Placeholder 2"/>
          <p:cNvSpPr>
            <a:spLocks noGrp="1"/>
          </p:cNvSpPr>
          <p:nvPr>
            <p:ph type="pic" idx="1" hasCustomPrompt="1"/>
          </p:nvPr>
        </p:nvSpPr>
        <p:spPr>
          <a:xfrm>
            <a:off x="344008" y="168031"/>
            <a:ext cx="6868853" cy="506652"/>
          </a:xfrm>
          <a:prstGeom prst="rect">
            <a:avLst/>
          </a:prstGeom>
        </p:spPr>
        <p:txBody>
          <a:bodyPr/>
          <a:lstStyle>
            <a:lvl1pPr marL="0" indent="0">
              <a:buNone/>
              <a:defRPr sz="20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Solution Suite </a:t>
            </a:r>
            <a:r>
              <a:rPr lang="en-US" dirty="0" err="1" smtClean="0"/>
              <a:t>Wordmark</a:t>
            </a:r>
            <a:r>
              <a:rPr lang="en-US" dirty="0" smtClean="0"/>
              <a:t> here</a:t>
            </a:r>
            <a:endParaRPr lang="en-US" dirty="0"/>
          </a:p>
        </p:txBody>
      </p:sp>
      <p:sp>
        <p:nvSpPr>
          <p:cNvPr id="7" name="Picture Placeholder 2"/>
          <p:cNvSpPr>
            <a:spLocks noGrp="1"/>
          </p:cNvSpPr>
          <p:nvPr>
            <p:ph type="pic" idx="10" hasCustomPrompt="1"/>
          </p:nvPr>
        </p:nvSpPr>
        <p:spPr>
          <a:xfrm>
            <a:off x="344008" y="5757333"/>
            <a:ext cx="5317489" cy="541223"/>
          </a:xfrm>
          <a:prstGeom prst="rect">
            <a:avLst/>
          </a:prstGeom>
        </p:spPr>
        <p:txBody>
          <a:bodyPr/>
          <a:lstStyle>
            <a:lvl1pPr marL="0" indent="0">
              <a:buNone/>
              <a:defRPr sz="20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9" name="Text Placeholder 6"/>
          <p:cNvSpPr>
            <a:spLocks noGrp="1"/>
          </p:cNvSpPr>
          <p:nvPr>
            <p:ph type="body" sz="quarter" idx="12" hasCustomPrompt="1"/>
          </p:nvPr>
        </p:nvSpPr>
        <p:spPr>
          <a:xfrm>
            <a:off x="344008" y="6265333"/>
            <a:ext cx="3913188" cy="278191"/>
          </a:xfrm>
          <a:prstGeom prst="rect">
            <a:avLst/>
          </a:prstGeom>
        </p:spPr>
        <p:txBody>
          <a:bodyPr/>
          <a:lstStyle>
            <a:lvl1pPr marL="0" indent="0">
              <a:buNone/>
              <a:defRPr sz="1100">
                <a:solidFill>
                  <a:schemeClr val="tx1"/>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4" name="Text Placeholder 4"/>
          <p:cNvSpPr>
            <a:spLocks noGrp="1"/>
          </p:cNvSpPr>
          <p:nvPr>
            <p:ph type="body" sz="quarter" idx="13" hasCustomPrompt="1"/>
          </p:nvPr>
        </p:nvSpPr>
        <p:spPr>
          <a:xfrm>
            <a:off x="344008" y="653097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
        <p:nvSpPr>
          <p:cNvPr id="10" name="Text Placeholder 11"/>
          <p:cNvSpPr>
            <a:spLocks noGrp="1"/>
          </p:cNvSpPr>
          <p:nvPr>
            <p:ph type="body" sz="quarter" idx="14" hasCustomPrompt="1"/>
          </p:nvPr>
        </p:nvSpPr>
        <p:spPr>
          <a:xfrm>
            <a:off x="300039" y="624933"/>
            <a:ext cx="6738218" cy="1156530"/>
          </a:xfrm>
          <a:prstGeom prst="rect">
            <a:avLst/>
          </a:prstGeom>
        </p:spPr>
        <p:txBody>
          <a:bodyPr vert="horz"/>
          <a:lstStyle>
            <a:lvl1pPr marL="0" indent="0">
              <a:lnSpc>
                <a:spcPct val="90000"/>
              </a:lnSpc>
              <a:buNone/>
              <a:defRPr sz="3600" baseline="0">
                <a:solidFill>
                  <a:srgbClr val="53565A"/>
                </a:solidFill>
              </a:defRPr>
            </a:lvl1pPr>
            <a:lvl2pPr>
              <a:buNone/>
              <a:defRPr>
                <a:solidFill>
                  <a:srgbClr val="53565A"/>
                </a:solidFill>
              </a:defRPr>
            </a:lvl2pPr>
            <a:lvl3pPr>
              <a:buNone/>
              <a:defRPr>
                <a:solidFill>
                  <a:srgbClr val="53565A"/>
                </a:solidFill>
              </a:defRPr>
            </a:lvl3pPr>
            <a:lvl4pPr>
              <a:buNone/>
              <a:defRPr>
                <a:solidFill>
                  <a:srgbClr val="53565A"/>
                </a:solidFill>
              </a:defRPr>
            </a:lvl4pPr>
            <a:lvl5pPr>
              <a:buNone/>
              <a:defRPr>
                <a:solidFill>
                  <a:srgbClr val="53565A"/>
                </a:solidFill>
              </a:defRPr>
            </a:lvl5pPr>
          </a:lstStyle>
          <a:p>
            <a:pPr lvl="0"/>
            <a:r>
              <a:rPr lang="en-US" dirty="0" smtClean="0"/>
              <a:t>Cover Slide Title </a:t>
            </a:r>
            <a:br>
              <a:rPr lang="en-US" dirty="0" smtClean="0"/>
            </a:br>
            <a:r>
              <a:rPr lang="en-US" dirty="0" smtClean="0"/>
              <a:t>Second Line If Necessary</a:t>
            </a:r>
          </a:p>
        </p:txBody>
      </p:sp>
    </p:spTree>
    <p:extLst>
      <p:ext uri="{BB962C8B-B14F-4D97-AF65-F5344CB8AC3E}">
        <p14:creationId xmlns:p14="http://schemas.microsoft.com/office/powerpoint/2010/main" val="401738040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ub Title Content Slide">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53565A"/>
                </a:solidFill>
              </a:defRPr>
            </a:lvl1pPr>
            <a:lvl2pPr marL="457200" indent="0">
              <a:buNone/>
              <a:defRPr sz="1600">
                <a:latin typeface="Arial"/>
                <a:cs typeface="Arial"/>
              </a:defRPr>
            </a:lvl2pPr>
          </a:lstStyle>
          <a:p>
            <a:pPr lvl="0"/>
            <a:r>
              <a:rPr lang="en-US" dirty="0" smtClean="0"/>
              <a:t>Author Name</a:t>
            </a:r>
            <a:endParaRPr lang="en-US" dirty="0"/>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53565A"/>
                </a:solidFill>
              </a:defRPr>
            </a:lvl1pPr>
          </a:lstStyle>
          <a:p>
            <a:pPr lvl="0"/>
            <a:r>
              <a:rPr lang="en-US" dirty="0" smtClean="0"/>
              <a:t>Click to edit text</a:t>
            </a:r>
            <a:endParaRPr lang="en-US" dirty="0"/>
          </a:p>
        </p:txBody>
      </p:sp>
      <p:sp>
        <p:nvSpPr>
          <p:cNvPr id="10" name="Content Placeholder 1"/>
          <p:cNvSpPr>
            <a:spLocks noGrp="1"/>
          </p:cNvSpPr>
          <p:nvPr>
            <p:ph idx="17"/>
          </p:nvPr>
        </p:nvSpPr>
        <p:spPr>
          <a:xfrm>
            <a:off x="457198" y="1943072"/>
            <a:ext cx="8238319" cy="3765589"/>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Tree>
    <p:extLst>
      <p:ext uri="{BB962C8B-B14F-4D97-AF65-F5344CB8AC3E}">
        <p14:creationId xmlns:p14="http://schemas.microsoft.com/office/powerpoint/2010/main" val="333687045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Logo on right side">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400383" y="1390900"/>
            <a:ext cx="2743617" cy="4597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1"/>
          <p:cNvSpPr>
            <a:spLocks noGrp="1"/>
          </p:cNvSpPr>
          <p:nvPr>
            <p:ph type="title" hasCustomPrompt="1"/>
          </p:nvPr>
        </p:nvSpPr>
        <p:spPr>
          <a:xfrm>
            <a:off x="292099" y="497304"/>
            <a:ext cx="8514275" cy="593559"/>
          </a:xfrm>
          <a:prstGeom prst="rect">
            <a:avLst/>
          </a:prstGeom>
        </p:spPr>
        <p:txBody>
          <a:bodyPr/>
          <a:lstStyle>
            <a:lvl1pPr>
              <a:defRPr sz="2400" b="1"/>
            </a:lvl1pPr>
          </a:lstStyle>
          <a:p>
            <a:r>
              <a:rPr lang="en-US" dirty="0" smtClean="0"/>
              <a:t>Click to edit title</a:t>
            </a:r>
            <a:endParaRPr lang="en-US" dirty="0"/>
          </a:p>
        </p:txBody>
      </p:sp>
      <p:sp>
        <p:nvSpPr>
          <p:cNvPr id="11" name="Text Placeholder 13"/>
          <p:cNvSpPr>
            <a:spLocks noGrp="1"/>
          </p:cNvSpPr>
          <p:nvPr>
            <p:ph type="body" sz="quarter" idx="18" hasCustomPrompt="1"/>
          </p:nvPr>
        </p:nvSpPr>
        <p:spPr>
          <a:xfrm>
            <a:off x="292100" y="1279525"/>
            <a:ext cx="5939888" cy="4882124"/>
          </a:xfrm>
          <a:prstGeom prst="rect">
            <a:avLst/>
          </a:prstGeom>
        </p:spPr>
        <p:txBody>
          <a:bodyPr/>
          <a:lstStyle>
            <a:lvl1pPr marL="0" indent="0">
              <a:buNone/>
              <a:defRPr sz="2000" b="0" baseline="0">
                <a:solidFill>
                  <a:srgbClr val="53565A"/>
                </a:solidFill>
              </a:defRPr>
            </a:lvl1pPr>
          </a:lstStyle>
          <a:p>
            <a:pPr lvl="0"/>
            <a:r>
              <a:rPr lang="en-GB" dirty="0" smtClean="0"/>
              <a:t>Click to add summary</a:t>
            </a:r>
            <a:endParaRPr lang="en-GB" dirty="0"/>
          </a:p>
        </p:txBody>
      </p:sp>
    </p:spTree>
    <p:extLst>
      <p:ext uri="{BB962C8B-B14F-4D97-AF65-F5344CB8AC3E}">
        <p14:creationId xmlns:p14="http://schemas.microsoft.com/office/powerpoint/2010/main" val="2560993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Laptop photo and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107801"/>
            <a:ext cx="9144000" cy="4748784"/>
          </a:xfrm>
          <a:prstGeom prst="rect">
            <a:avLst/>
          </a:prstGeom>
        </p:spPr>
      </p:pic>
      <p:sp>
        <p:nvSpPr>
          <p:cNvPr id="3" name="Rectangle 2"/>
          <p:cNvSpPr/>
          <p:nvPr userDrawn="1"/>
        </p:nvSpPr>
        <p:spPr>
          <a:xfrm>
            <a:off x="4930776" y="2861673"/>
            <a:ext cx="3588384" cy="23126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9" name="Picture Placeholder 8"/>
          <p:cNvSpPr>
            <a:spLocks noGrp="1"/>
          </p:cNvSpPr>
          <p:nvPr>
            <p:ph type="pic" sz="quarter" idx="17" hasCustomPrompt="1"/>
          </p:nvPr>
        </p:nvSpPr>
        <p:spPr>
          <a:xfrm>
            <a:off x="4923692" y="2856398"/>
            <a:ext cx="3582000" cy="2321169"/>
          </a:xfrm>
          <a:prstGeom prst="rect">
            <a:avLst/>
          </a:prstGeom>
          <a:ln>
            <a:solidFill>
              <a:schemeClr val="tx1"/>
            </a:solidFill>
          </a:ln>
        </p:spPr>
        <p:txBody>
          <a:bodyPr/>
          <a:lstStyle>
            <a:lvl1pPr>
              <a:defRPr/>
            </a:lvl1pPr>
          </a:lstStyle>
          <a:p>
            <a:r>
              <a:rPr lang="en-GB" dirty="0" smtClean="0"/>
              <a:t>Screenshot</a:t>
            </a:r>
            <a:endParaRPr lang="en-GB" dirty="0"/>
          </a:p>
        </p:txBody>
      </p:sp>
      <p:sp>
        <p:nvSpPr>
          <p:cNvPr id="12"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1"/>
            </a:lvl1pPr>
          </a:lstStyle>
          <a:p>
            <a:r>
              <a:rPr lang="en-US" dirty="0" smtClean="0"/>
              <a:t>Title of Slide</a:t>
            </a:r>
            <a:endParaRPr lang="en-US" dirty="0"/>
          </a:p>
        </p:txBody>
      </p:sp>
      <p:sp>
        <p:nvSpPr>
          <p:cNvPr id="6" name="Content Placeholder 1"/>
          <p:cNvSpPr>
            <a:spLocks noGrp="1"/>
          </p:cNvSpPr>
          <p:nvPr>
            <p:ph idx="1"/>
          </p:nvPr>
        </p:nvSpPr>
        <p:spPr>
          <a:xfrm>
            <a:off x="457199" y="1500110"/>
            <a:ext cx="4012006" cy="4898146"/>
          </a:xfrm>
          <a:prstGeom prst="rect">
            <a:avLst/>
          </a:prstGeo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Tree>
    <p:extLst>
      <p:ext uri="{BB962C8B-B14F-4D97-AF65-F5344CB8AC3E}">
        <p14:creationId xmlns:p14="http://schemas.microsoft.com/office/powerpoint/2010/main" val="435580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Pics &amp; Text Content Slide (grey)">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26610"/>
            <a:ext cx="9144000" cy="4938205"/>
          </a:xfrm>
          <a:prstGeom prst="rect">
            <a:avLst/>
          </a:prstGeom>
        </p:spPr>
      </p:pic>
      <p:sp>
        <p:nvSpPr>
          <p:cNvPr id="7" name="Picture Placeholder 6"/>
          <p:cNvSpPr>
            <a:spLocks noGrp="1"/>
          </p:cNvSpPr>
          <p:nvPr>
            <p:ph type="pic" sz="quarter" idx="11"/>
          </p:nvPr>
        </p:nvSpPr>
        <p:spPr>
          <a:xfrm>
            <a:off x="101600" y="1494886"/>
            <a:ext cx="2806700" cy="2209800"/>
          </a:xfrm>
          <a:prstGeom prst="rect">
            <a:avLst/>
          </a:prstGeom>
        </p:spPr>
        <p:txBody>
          <a:bodyPr/>
          <a:lstStyle/>
          <a:p>
            <a:endParaRPr lang="en-GB"/>
          </a:p>
        </p:txBody>
      </p:sp>
      <p:sp>
        <p:nvSpPr>
          <p:cNvPr id="10" name="Picture Placeholder 6"/>
          <p:cNvSpPr>
            <a:spLocks noGrp="1"/>
          </p:cNvSpPr>
          <p:nvPr>
            <p:ph type="pic" sz="quarter" idx="12"/>
          </p:nvPr>
        </p:nvSpPr>
        <p:spPr>
          <a:xfrm>
            <a:off x="6076950" y="1494886"/>
            <a:ext cx="2806700" cy="2209800"/>
          </a:xfrm>
          <a:prstGeom prst="rect">
            <a:avLst/>
          </a:prstGeom>
        </p:spPr>
        <p:txBody>
          <a:bodyPr/>
          <a:lstStyle/>
          <a:p>
            <a:endParaRPr lang="en-GB"/>
          </a:p>
        </p:txBody>
      </p:sp>
      <p:sp>
        <p:nvSpPr>
          <p:cNvPr id="11" name="Picture Placeholder 6"/>
          <p:cNvSpPr>
            <a:spLocks noGrp="1"/>
          </p:cNvSpPr>
          <p:nvPr>
            <p:ph type="pic" sz="quarter" idx="13"/>
          </p:nvPr>
        </p:nvSpPr>
        <p:spPr>
          <a:xfrm>
            <a:off x="3089275" y="1494886"/>
            <a:ext cx="2806700" cy="2209800"/>
          </a:xfrm>
          <a:prstGeom prst="rect">
            <a:avLst/>
          </a:prstGeom>
        </p:spPr>
        <p:txBody>
          <a:bodyPr/>
          <a:lstStyle/>
          <a:p>
            <a:endParaRPr lang="en-GB"/>
          </a:p>
        </p:txBody>
      </p:sp>
      <p:sp>
        <p:nvSpPr>
          <p:cNvPr id="9" name="Picture Placeholder 8"/>
          <p:cNvSpPr>
            <a:spLocks noGrp="1"/>
          </p:cNvSpPr>
          <p:nvPr>
            <p:ph type="pic" sz="quarter" idx="14"/>
          </p:nvPr>
        </p:nvSpPr>
        <p:spPr>
          <a:xfrm>
            <a:off x="126208" y="3872962"/>
            <a:ext cx="2782092" cy="2235737"/>
          </a:xfrm>
          <a:prstGeom prst="rect">
            <a:avLst/>
          </a:prstGeom>
        </p:spPr>
        <p:txBody>
          <a:bodyPr/>
          <a:lstStyle/>
          <a:p>
            <a:endParaRPr lang="en-GB"/>
          </a:p>
        </p:txBody>
      </p:sp>
      <p:sp>
        <p:nvSpPr>
          <p:cNvPr id="14" name="Picture Placeholder 8"/>
          <p:cNvSpPr>
            <a:spLocks noGrp="1"/>
          </p:cNvSpPr>
          <p:nvPr>
            <p:ph type="pic" sz="quarter" idx="15"/>
          </p:nvPr>
        </p:nvSpPr>
        <p:spPr>
          <a:xfrm>
            <a:off x="3113883" y="3890421"/>
            <a:ext cx="2782092" cy="2235737"/>
          </a:xfrm>
          <a:prstGeom prst="rect">
            <a:avLst/>
          </a:prstGeom>
        </p:spPr>
        <p:txBody>
          <a:bodyPr/>
          <a:lstStyle/>
          <a:p>
            <a:endParaRPr lang="en-GB"/>
          </a:p>
        </p:txBody>
      </p:sp>
      <p:sp>
        <p:nvSpPr>
          <p:cNvPr id="16" name="Picture Placeholder 8"/>
          <p:cNvSpPr>
            <a:spLocks noGrp="1"/>
          </p:cNvSpPr>
          <p:nvPr>
            <p:ph type="pic" sz="quarter" idx="16"/>
          </p:nvPr>
        </p:nvSpPr>
        <p:spPr>
          <a:xfrm>
            <a:off x="6076950" y="3890420"/>
            <a:ext cx="2782092" cy="2235737"/>
          </a:xfrm>
          <a:prstGeom prst="rect">
            <a:avLst/>
          </a:prstGeom>
        </p:spPr>
        <p:txBody>
          <a:bodyPr/>
          <a:lstStyle/>
          <a:p>
            <a:endParaRPr lang="en-GB"/>
          </a:p>
        </p:txBody>
      </p:sp>
      <p:sp>
        <p:nvSpPr>
          <p:cNvPr id="12" name="Text Placeholder 22"/>
          <p:cNvSpPr>
            <a:spLocks noGrp="1"/>
          </p:cNvSpPr>
          <p:nvPr>
            <p:ph type="body" sz="quarter" idx="17"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smtClean="0"/>
              <a:t>Sources &amp; Notes:</a:t>
            </a:r>
            <a:endParaRPr lang="en-US" dirty="0"/>
          </a:p>
        </p:txBody>
      </p:sp>
      <p:sp>
        <p:nvSpPr>
          <p:cNvPr id="13" name="Title 1"/>
          <p:cNvSpPr>
            <a:spLocks noGrp="1"/>
          </p:cNvSpPr>
          <p:nvPr>
            <p:ph type="title"/>
          </p:nvPr>
        </p:nvSpPr>
        <p:spPr>
          <a:xfrm>
            <a:off x="457199" y="705204"/>
            <a:ext cx="8238319" cy="418645"/>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376411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Image slide to righ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43440" y="1508124"/>
            <a:ext cx="4251321" cy="4890132"/>
          </a:xfrm>
          <a:prstGeom prst="rect">
            <a:avLst/>
          </a:prstGeom>
        </p:spPr>
      </p:pic>
      <p:sp>
        <p:nvSpPr>
          <p:cNvPr id="9" name="Picture Placeholder 8"/>
          <p:cNvSpPr>
            <a:spLocks noGrp="1"/>
          </p:cNvSpPr>
          <p:nvPr>
            <p:ph type="pic" sz="quarter" idx="17"/>
          </p:nvPr>
        </p:nvSpPr>
        <p:spPr>
          <a:xfrm>
            <a:off x="4775200" y="1636711"/>
            <a:ext cx="4000500" cy="4619756"/>
          </a:xfrm>
          <a:prstGeom prst="rect">
            <a:avLst/>
          </a:prstGeom>
        </p:spPr>
        <p:txBody>
          <a:bodyPr/>
          <a:lstStyle/>
          <a:p>
            <a:endParaRPr lang="en-GB" dirty="0"/>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smtClean="0"/>
              <a:t>Title of Slide</a:t>
            </a:r>
            <a:endParaRPr lang="en-US" dirty="0"/>
          </a:p>
        </p:txBody>
      </p:sp>
      <p:sp>
        <p:nvSpPr>
          <p:cNvPr id="8" name="Content Placeholder 1"/>
          <p:cNvSpPr>
            <a:spLocks noGrp="1"/>
          </p:cNvSpPr>
          <p:nvPr>
            <p:ph idx="1"/>
          </p:nvPr>
        </p:nvSpPr>
        <p:spPr>
          <a:xfrm>
            <a:off x="457199" y="1500110"/>
            <a:ext cx="4012006" cy="4898146"/>
          </a:xfrm>
          <a:prstGeom prst="rect">
            <a:avLst/>
          </a:prstGeo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Tree>
    <p:extLst>
      <p:ext uri="{BB962C8B-B14F-4D97-AF65-F5344CB8AC3E}">
        <p14:creationId xmlns:p14="http://schemas.microsoft.com/office/powerpoint/2010/main" val="4196180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 Picture Content Slide (gre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26610"/>
            <a:ext cx="9144000" cy="4938205"/>
          </a:xfrm>
          <a:prstGeom prst="rect">
            <a:avLst/>
          </a:prstGeom>
        </p:spPr>
      </p:pic>
      <p:sp>
        <p:nvSpPr>
          <p:cNvPr id="6" name="Picture Placeholder 5"/>
          <p:cNvSpPr>
            <a:spLocks noGrp="1"/>
          </p:cNvSpPr>
          <p:nvPr>
            <p:ph type="pic" sz="quarter" idx="11"/>
          </p:nvPr>
        </p:nvSpPr>
        <p:spPr>
          <a:xfrm>
            <a:off x="139700" y="1435100"/>
            <a:ext cx="8839200" cy="4457700"/>
          </a:xfrm>
          <a:prstGeom prst="rect">
            <a:avLst/>
          </a:prstGeom>
        </p:spPr>
        <p:txBody>
          <a:bodyPr/>
          <a:lstStyle/>
          <a:p>
            <a:endParaRPr lang="en-GB" dirty="0"/>
          </a:p>
        </p:txBody>
      </p:sp>
      <p:sp>
        <p:nvSpPr>
          <p:cNvPr id="5" name="Text Placeholder 22"/>
          <p:cNvSpPr>
            <a:spLocks noGrp="1"/>
          </p:cNvSpPr>
          <p:nvPr>
            <p:ph type="body" sz="quarter" idx="16"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smtClean="0"/>
              <a:t>Sources &amp; Notes:</a:t>
            </a:r>
            <a:endParaRPr lang="en-US" dirty="0"/>
          </a:p>
        </p:txBody>
      </p:sp>
      <p:sp>
        <p:nvSpPr>
          <p:cNvPr id="7" name="Title 1"/>
          <p:cNvSpPr>
            <a:spLocks noGrp="1"/>
          </p:cNvSpPr>
          <p:nvPr>
            <p:ph type="title"/>
          </p:nvPr>
        </p:nvSpPr>
        <p:spPr>
          <a:xfrm>
            <a:off x="457199" y="705204"/>
            <a:ext cx="8238319" cy="418645"/>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975559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Pics &amp; Text Content Slide">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101600" y="1494886"/>
            <a:ext cx="2806700" cy="2209800"/>
          </a:xfrm>
          <a:prstGeom prst="rect">
            <a:avLst/>
          </a:prstGeom>
        </p:spPr>
        <p:txBody>
          <a:bodyPr/>
          <a:lstStyle/>
          <a:p>
            <a:endParaRPr lang="en-GB"/>
          </a:p>
        </p:txBody>
      </p:sp>
      <p:sp>
        <p:nvSpPr>
          <p:cNvPr id="10" name="Picture Placeholder 6"/>
          <p:cNvSpPr>
            <a:spLocks noGrp="1"/>
          </p:cNvSpPr>
          <p:nvPr>
            <p:ph type="pic" sz="quarter" idx="12"/>
          </p:nvPr>
        </p:nvSpPr>
        <p:spPr>
          <a:xfrm>
            <a:off x="6076950" y="1494886"/>
            <a:ext cx="2806700" cy="2209800"/>
          </a:xfrm>
          <a:prstGeom prst="rect">
            <a:avLst/>
          </a:prstGeom>
        </p:spPr>
        <p:txBody>
          <a:bodyPr/>
          <a:lstStyle/>
          <a:p>
            <a:endParaRPr lang="en-GB"/>
          </a:p>
        </p:txBody>
      </p:sp>
      <p:sp>
        <p:nvSpPr>
          <p:cNvPr id="11" name="Picture Placeholder 6"/>
          <p:cNvSpPr>
            <a:spLocks noGrp="1"/>
          </p:cNvSpPr>
          <p:nvPr>
            <p:ph type="pic" sz="quarter" idx="13"/>
          </p:nvPr>
        </p:nvSpPr>
        <p:spPr>
          <a:xfrm>
            <a:off x="3089275" y="1494886"/>
            <a:ext cx="2806700" cy="2209800"/>
          </a:xfrm>
          <a:prstGeom prst="rect">
            <a:avLst/>
          </a:prstGeom>
        </p:spPr>
        <p:txBody>
          <a:bodyPr/>
          <a:lstStyle/>
          <a:p>
            <a:endParaRPr lang="en-GB"/>
          </a:p>
        </p:txBody>
      </p:sp>
      <p:sp>
        <p:nvSpPr>
          <p:cNvPr id="9" name="Picture Placeholder 8"/>
          <p:cNvSpPr>
            <a:spLocks noGrp="1"/>
          </p:cNvSpPr>
          <p:nvPr>
            <p:ph type="pic" sz="quarter" idx="14"/>
          </p:nvPr>
        </p:nvSpPr>
        <p:spPr>
          <a:xfrm>
            <a:off x="126208" y="3872962"/>
            <a:ext cx="2782092" cy="2235737"/>
          </a:xfrm>
          <a:prstGeom prst="rect">
            <a:avLst/>
          </a:prstGeom>
        </p:spPr>
        <p:txBody>
          <a:bodyPr/>
          <a:lstStyle/>
          <a:p>
            <a:endParaRPr lang="en-GB"/>
          </a:p>
        </p:txBody>
      </p:sp>
      <p:sp>
        <p:nvSpPr>
          <p:cNvPr id="14" name="Picture Placeholder 8"/>
          <p:cNvSpPr>
            <a:spLocks noGrp="1"/>
          </p:cNvSpPr>
          <p:nvPr>
            <p:ph type="pic" sz="quarter" idx="15"/>
          </p:nvPr>
        </p:nvSpPr>
        <p:spPr>
          <a:xfrm>
            <a:off x="3113883" y="3890421"/>
            <a:ext cx="2782092" cy="2235737"/>
          </a:xfrm>
          <a:prstGeom prst="rect">
            <a:avLst/>
          </a:prstGeom>
        </p:spPr>
        <p:txBody>
          <a:bodyPr/>
          <a:lstStyle/>
          <a:p>
            <a:endParaRPr lang="en-GB"/>
          </a:p>
        </p:txBody>
      </p:sp>
      <p:sp>
        <p:nvSpPr>
          <p:cNvPr id="16" name="Picture Placeholder 8"/>
          <p:cNvSpPr>
            <a:spLocks noGrp="1"/>
          </p:cNvSpPr>
          <p:nvPr>
            <p:ph type="pic" sz="quarter" idx="16"/>
          </p:nvPr>
        </p:nvSpPr>
        <p:spPr>
          <a:xfrm>
            <a:off x="6076950" y="3890420"/>
            <a:ext cx="2782092" cy="2235737"/>
          </a:xfrm>
          <a:prstGeom prst="rect">
            <a:avLst/>
          </a:prstGeom>
        </p:spPr>
        <p:txBody>
          <a:bodyPr/>
          <a:lstStyle/>
          <a:p>
            <a:endParaRPr lang="en-GB"/>
          </a:p>
        </p:txBody>
      </p:sp>
      <p:sp>
        <p:nvSpPr>
          <p:cNvPr id="12" name="Text Placeholder 22"/>
          <p:cNvSpPr>
            <a:spLocks noGrp="1"/>
          </p:cNvSpPr>
          <p:nvPr>
            <p:ph type="body" sz="quarter" idx="17"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smtClean="0"/>
              <a:t>Sources &amp; Notes:</a:t>
            </a:r>
            <a:endParaRPr lang="en-US" dirty="0"/>
          </a:p>
        </p:txBody>
      </p:sp>
      <p:sp>
        <p:nvSpPr>
          <p:cNvPr id="13" name="Title 1"/>
          <p:cNvSpPr>
            <a:spLocks noGrp="1"/>
          </p:cNvSpPr>
          <p:nvPr>
            <p:ph type="title"/>
          </p:nvPr>
        </p:nvSpPr>
        <p:spPr>
          <a:xfrm>
            <a:off x="457199" y="705204"/>
            <a:ext cx="8238319" cy="418645"/>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681225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 Halves Content Slide">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1"/>
            </a:lvl1pPr>
          </a:lstStyle>
          <a:p>
            <a:r>
              <a:rPr lang="en-US" dirty="0" smtClean="0"/>
              <a:t>Title of Slide</a:t>
            </a:r>
            <a:endParaRPr lang="en-US" dirty="0"/>
          </a:p>
        </p:txBody>
      </p:sp>
      <p:sp>
        <p:nvSpPr>
          <p:cNvPr id="6" name="Text Placeholder 22"/>
          <p:cNvSpPr>
            <a:spLocks noGrp="1"/>
          </p:cNvSpPr>
          <p:nvPr>
            <p:ph type="body" sz="quarter" idx="16"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smtClean="0"/>
              <a:t>Sources &amp; Notes:</a:t>
            </a:r>
            <a:endParaRPr lang="en-US" dirty="0"/>
          </a:p>
        </p:txBody>
      </p:sp>
    </p:spTree>
    <p:extLst>
      <p:ext uri="{BB962C8B-B14F-4D97-AF65-F5344CB8AC3E}">
        <p14:creationId xmlns:p14="http://schemas.microsoft.com/office/powerpoint/2010/main" val="316683187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 Picture Content Slide">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buNone/>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Picture here</a:t>
            </a:r>
            <a:endParaRPr lang="en-US" dirty="0"/>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lvl1pPr>
          </a:lstStyle>
          <a:p>
            <a:r>
              <a:rPr lang="en-US" dirty="0" smtClean="0"/>
              <a:t>Title of Slide</a:t>
            </a:r>
            <a:endParaRPr lang="en-US" dirty="0"/>
          </a:p>
        </p:txBody>
      </p:sp>
      <p:sp>
        <p:nvSpPr>
          <p:cNvPr id="7" name="Text Placeholder 22"/>
          <p:cNvSpPr>
            <a:spLocks noGrp="1"/>
          </p:cNvSpPr>
          <p:nvPr>
            <p:ph type="body" sz="quarter" idx="16"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smtClean="0"/>
              <a:t>Sources &amp; Notes:</a:t>
            </a:r>
            <a:endParaRPr lang="en-US" dirty="0"/>
          </a:p>
        </p:txBody>
      </p:sp>
    </p:spTree>
    <p:extLst>
      <p:ext uri="{BB962C8B-B14F-4D97-AF65-F5344CB8AC3E}">
        <p14:creationId xmlns:p14="http://schemas.microsoft.com/office/powerpoint/2010/main" val="370607949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ection header 1 ">
    <p:spTree>
      <p:nvGrpSpPr>
        <p:cNvPr id="1" name=""/>
        <p:cNvGrpSpPr/>
        <p:nvPr/>
      </p:nvGrpSpPr>
      <p:grpSpPr>
        <a:xfrm>
          <a:off x="0" y="0"/>
          <a:ext cx="0" cy="0"/>
          <a:chOff x="0" y="0"/>
          <a:chExt cx="0" cy="0"/>
        </a:xfrm>
      </p:grpSpPr>
      <p:sp>
        <p:nvSpPr>
          <p:cNvPr id="7" name="Rectangle 6"/>
          <p:cNvSpPr/>
          <p:nvPr userDrawn="1"/>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8313"/>
            <a:ext cx="6924554" cy="6881395"/>
          </a:xfrm>
          <a:prstGeom prst="rect">
            <a:avLst/>
          </a:prstGeom>
        </p:spPr>
      </p:pic>
      <p:sp>
        <p:nvSpPr>
          <p:cNvPr id="8" name="Rectangle 7"/>
          <p:cNvSpPr/>
          <p:nvPr userDrawn="1"/>
        </p:nvSpPr>
        <p:spPr>
          <a:xfrm>
            <a:off x="0" y="26585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32449" y="2658533"/>
            <a:ext cx="1714500" cy="1714500"/>
          </a:xfrm>
          <a:prstGeom prst="rect">
            <a:avLst/>
          </a:prstGeom>
        </p:spPr>
      </p:pic>
      <p:pic>
        <p:nvPicPr>
          <p:cNvPr id="9" name="Picture 13"/>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smtClean="0"/>
              <a:t>Add section header </a:t>
            </a:r>
          </a:p>
        </p:txBody>
      </p:sp>
    </p:spTree>
    <p:extLst>
      <p:ext uri="{BB962C8B-B14F-4D97-AF65-F5344CB8AC3E}">
        <p14:creationId xmlns:p14="http://schemas.microsoft.com/office/powerpoint/2010/main" val="3042422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7656F264-A8AF-C045-9E7A-50ACEEBDE00C}" type="slidenum">
              <a:rPr lang="en-US" smtClean="0"/>
              <a:pPr/>
              <a:t>‹#›</a:t>
            </a:fld>
            <a:endParaRPr lang="en-US"/>
          </a:p>
        </p:txBody>
      </p:sp>
      <p:pic>
        <p:nvPicPr>
          <p:cNvPr id="6" name="Picture 5" descr="Illust_Cover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 y="320681"/>
            <a:ext cx="9144608" cy="6637866"/>
          </a:xfrm>
          <a:prstGeom prst="rect">
            <a:avLst/>
          </a:prstGeom>
        </p:spPr>
      </p:pic>
      <p:pic>
        <p:nvPicPr>
          <p:cNvPr id="7" name="Picture 6"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8" name="Text Placeholder 6"/>
          <p:cNvSpPr>
            <a:spLocks noGrp="1"/>
          </p:cNvSpPr>
          <p:nvPr>
            <p:ph type="body" sz="quarter" idx="13" hasCustomPrompt="1"/>
          </p:nvPr>
        </p:nvSpPr>
        <p:spPr>
          <a:xfrm>
            <a:off x="347587" y="6096001"/>
            <a:ext cx="3913188" cy="278190"/>
          </a:xfrm>
          <a:prstGeom prst="rect">
            <a:avLst/>
          </a:prstGeom>
        </p:spPr>
        <p:txBody>
          <a:bodyPr/>
          <a:lstStyle>
            <a:lvl1pPr marL="0" indent="0">
              <a:buNone/>
              <a:defRPr sz="1100">
                <a:solidFill>
                  <a:srgbClr val="53565A"/>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9" name="Text Placeholder 4"/>
          <p:cNvSpPr>
            <a:spLocks noGrp="1"/>
          </p:cNvSpPr>
          <p:nvPr>
            <p:ph type="body" sz="quarter" idx="14" hasCustomPrompt="1"/>
          </p:nvPr>
        </p:nvSpPr>
        <p:spPr>
          <a:xfrm>
            <a:off x="347587"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
        <p:nvSpPr>
          <p:cNvPr id="2" name="Title 1"/>
          <p:cNvSpPr>
            <a:spLocks noGrp="1"/>
          </p:cNvSpPr>
          <p:nvPr>
            <p:ph type="title" hasCustomPrompt="1"/>
          </p:nvPr>
        </p:nvSpPr>
        <p:spPr>
          <a:xfrm>
            <a:off x="447200" y="949001"/>
            <a:ext cx="6874246" cy="761124"/>
          </a:xfrm>
        </p:spPr>
        <p:txBody>
          <a:bodyPr/>
          <a:lstStyle>
            <a:lvl1pPr>
              <a:defRPr sz="1600">
                <a:solidFill>
                  <a:srgbClr val="53565A"/>
                </a:solidFill>
              </a:defRPr>
            </a:lvl1pPr>
          </a:lstStyle>
          <a:p>
            <a:r>
              <a:rPr lang="en-US" dirty="0" smtClean="0"/>
              <a:t>Subtitle of slide and or description of presentation</a:t>
            </a:r>
            <a:br>
              <a:rPr lang="en-US" dirty="0" smtClean="0"/>
            </a:br>
            <a:r>
              <a:rPr lang="en-US" dirty="0" smtClean="0"/>
              <a:t>Second line if Necessary</a:t>
            </a:r>
            <a:endParaRPr lang="en-US" dirty="0"/>
          </a:p>
        </p:txBody>
      </p:sp>
      <p:sp>
        <p:nvSpPr>
          <p:cNvPr id="10" name="Picture Placeholder 2"/>
          <p:cNvSpPr>
            <a:spLocks noGrp="1"/>
          </p:cNvSpPr>
          <p:nvPr>
            <p:ph type="pic" idx="1" hasCustomPrompt="1"/>
          </p:nvPr>
        </p:nvSpPr>
        <p:spPr>
          <a:xfrm>
            <a:off x="443402" y="374492"/>
            <a:ext cx="6878044" cy="783831"/>
          </a:xfrm>
          <a:prstGeom prst="rect">
            <a:avLst/>
          </a:prstGeom>
        </p:spPr>
        <p:txBody>
          <a:bodyPr/>
          <a:lstStyle>
            <a:lvl1pPr marL="0" indent="0">
              <a:buNone/>
              <a:defRPr sz="3600">
                <a:solidFill>
                  <a:srgbClr val="FF82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Tree>
    <p:extLst>
      <p:ext uri="{BB962C8B-B14F-4D97-AF65-F5344CB8AC3E}">
        <p14:creationId xmlns:p14="http://schemas.microsoft.com/office/powerpoint/2010/main" val="20183272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7" name="Rectangle 6"/>
          <p:cNvSpPr/>
          <p:nvPr userDrawn="1"/>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463" y="-8313"/>
            <a:ext cx="6866313" cy="6866313"/>
          </a:xfrm>
          <a:prstGeom prst="rect">
            <a:avLst/>
          </a:prstGeom>
        </p:spPr>
      </p:pic>
      <p:sp>
        <p:nvSpPr>
          <p:cNvPr id="8" name="Rectangle 7"/>
          <p:cNvSpPr/>
          <p:nvPr userDrawn="1"/>
        </p:nvSpPr>
        <p:spPr>
          <a:xfrm>
            <a:off x="-17462" y="2658533"/>
            <a:ext cx="9161462"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14" name="Picture 13"/>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444800" y="2658534"/>
            <a:ext cx="1717200" cy="1717200"/>
          </a:xfrm>
          <a:prstGeom prst="rect">
            <a:avLst/>
          </a:prstGeom>
        </p:spPr>
      </p:pic>
      <p:pic>
        <p:nvPicPr>
          <p:cNvPr id="9" name="Picture 13"/>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smtClean="0"/>
              <a:t>Add section header </a:t>
            </a:r>
          </a:p>
        </p:txBody>
      </p:sp>
    </p:spTree>
    <p:extLst>
      <p:ext uri="{BB962C8B-B14F-4D97-AF65-F5344CB8AC3E}">
        <p14:creationId xmlns:p14="http://schemas.microsoft.com/office/powerpoint/2010/main" val="473164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sp>
        <p:nvSpPr>
          <p:cNvPr id="6" name="Rectangle 5"/>
          <p:cNvSpPr/>
          <p:nvPr userDrawn="1"/>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8313"/>
            <a:ext cx="6866313" cy="6866313"/>
          </a:xfrm>
          <a:prstGeom prst="rect">
            <a:avLst/>
          </a:prstGeom>
        </p:spPr>
      </p:pic>
      <p:sp>
        <p:nvSpPr>
          <p:cNvPr id="7" name="Rectangle 6"/>
          <p:cNvSpPr/>
          <p:nvPr userDrawn="1"/>
        </p:nvSpPr>
        <p:spPr>
          <a:xfrm>
            <a:off x="0" y="2659666"/>
            <a:ext cx="9178922"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63289" y="2658533"/>
            <a:ext cx="1715633" cy="1715633"/>
          </a:xfrm>
          <a:prstGeom prst="rect">
            <a:avLst/>
          </a:prstGeom>
        </p:spPr>
      </p:pic>
      <p:pic>
        <p:nvPicPr>
          <p:cNvPr id="8" name="Picture 13"/>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smtClean="0"/>
              <a:t>Add section header </a:t>
            </a:r>
          </a:p>
        </p:txBody>
      </p:sp>
    </p:spTree>
    <p:extLst>
      <p:ext uri="{BB962C8B-B14F-4D97-AF65-F5344CB8AC3E}">
        <p14:creationId xmlns:p14="http://schemas.microsoft.com/office/powerpoint/2010/main" val="3572412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sp>
        <p:nvSpPr>
          <p:cNvPr id="6" name="Rectangle 5"/>
          <p:cNvSpPr/>
          <p:nvPr userDrawn="1"/>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8313"/>
            <a:ext cx="6866313" cy="6866313"/>
          </a:xfrm>
          <a:prstGeom prst="rect">
            <a:avLst/>
          </a:prstGeom>
        </p:spPr>
      </p:pic>
      <p:sp>
        <p:nvSpPr>
          <p:cNvPr id="8" name="Rectangle 7"/>
          <p:cNvSpPr/>
          <p:nvPr userDrawn="1"/>
        </p:nvSpPr>
        <p:spPr>
          <a:xfrm>
            <a:off x="0" y="26585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29499" y="2658532"/>
            <a:ext cx="1714501" cy="1714501"/>
          </a:xfrm>
          <a:prstGeom prst="rect">
            <a:avLst/>
          </a:prstGeom>
        </p:spPr>
      </p:pic>
      <p:pic>
        <p:nvPicPr>
          <p:cNvPr id="7" name="Picture 13"/>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smtClean="0"/>
              <a:t>Add section header </a:t>
            </a:r>
          </a:p>
        </p:txBody>
      </p:sp>
    </p:spTree>
    <p:extLst>
      <p:ext uri="{BB962C8B-B14F-4D97-AF65-F5344CB8AC3E}">
        <p14:creationId xmlns:p14="http://schemas.microsoft.com/office/powerpoint/2010/main" val="1781993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ection Header 5">
    <p:spTree>
      <p:nvGrpSpPr>
        <p:cNvPr id="1" name=""/>
        <p:cNvGrpSpPr/>
        <p:nvPr/>
      </p:nvGrpSpPr>
      <p:grpSpPr>
        <a:xfrm>
          <a:off x="0" y="0"/>
          <a:ext cx="0" cy="0"/>
          <a:chOff x="0" y="0"/>
          <a:chExt cx="0" cy="0"/>
        </a:xfrm>
      </p:grpSpPr>
      <p:sp>
        <p:nvSpPr>
          <p:cNvPr id="6" name="Rectangle 5"/>
          <p:cNvSpPr/>
          <p:nvPr userDrawn="1"/>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70" y="-8313"/>
            <a:ext cx="6691477" cy="6866313"/>
          </a:xfrm>
          <a:prstGeom prst="rect">
            <a:avLst/>
          </a:prstGeom>
        </p:spPr>
      </p:pic>
      <p:sp>
        <p:nvSpPr>
          <p:cNvPr id="9" name="Rectangle 8"/>
          <p:cNvSpPr/>
          <p:nvPr userDrawn="1"/>
        </p:nvSpPr>
        <p:spPr>
          <a:xfrm>
            <a:off x="0" y="26585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29500" y="2658533"/>
            <a:ext cx="1714500" cy="1714500"/>
          </a:xfrm>
          <a:prstGeom prst="rect">
            <a:avLst/>
          </a:prstGeom>
        </p:spPr>
      </p:pic>
      <p:pic>
        <p:nvPicPr>
          <p:cNvPr id="7" name="Picture 13"/>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smtClean="0"/>
              <a:t>Add section header </a:t>
            </a:r>
          </a:p>
        </p:txBody>
      </p:sp>
    </p:spTree>
    <p:extLst>
      <p:ext uri="{BB962C8B-B14F-4D97-AF65-F5344CB8AC3E}">
        <p14:creationId xmlns:p14="http://schemas.microsoft.com/office/powerpoint/2010/main" val="4179466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ection Header 6">
    <p:spTree>
      <p:nvGrpSpPr>
        <p:cNvPr id="1" name=""/>
        <p:cNvGrpSpPr/>
        <p:nvPr/>
      </p:nvGrpSpPr>
      <p:grpSpPr>
        <a:xfrm>
          <a:off x="0" y="0"/>
          <a:ext cx="0" cy="0"/>
          <a:chOff x="0" y="0"/>
          <a:chExt cx="0" cy="0"/>
        </a:xfrm>
      </p:grpSpPr>
      <p:sp>
        <p:nvSpPr>
          <p:cNvPr id="6" name="Rectangle 5"/>
          <p:cNvSpPr/>
          <p:nvPr userDrawn="1"/>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8313"/>
            <a:ext cx="6866313" cy="6866313"/>
          </a:xfrm>
          <a:prstGeom prst="rect">
            <a:avLst/>
          </a:prstGeom>
        </p:spPr>
      </p:pic>
      <p:sp>
        <p:nvSpPr>
          <p:cNvPr id="11" name="Rectangle 10"/>
          <p:cNvSpPr/>
          <p:nvPr userDrawn="1"/>
        </p:nvSpPr>
        <p:spPr>
          <a:xfrm>
            <a:off x="0" y="2659500"/>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8400" y="2660400"/>
            <a:ext cx="1713600" cy="1713600"/>
          </a:xfrm>
          <a:prstGeom prst="rect">
            <a:avLst/>
          </a:prstGeom>
        </p:spPr>
      </p:pic>
      <p:pic>
        <p:nvPicPr>
          <p:cNvPr id="7" name="Picture 13"/>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smtClean="0"/>
              <a:t>Add section header </a:t>
            </a:r>
          </a:p>
        </p:txBody>
      </p:sp>
    </p:spTree>
    <p:extLst>
      <p:ext uri="{BB962C8B-B14F-4D97-AF65-F5344CB8AC3E}">
        <p14:creationId xmlns:p14="http://schemas.microsoft.com/office/powerpoint/2010/main" val="2280887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2" name="Rectangle 11"/>
          <p:cNvSpPr/>
          <p:nvPr userDrawn="1"/>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24" name="Picture 2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831807" y="1049338"/>
            <a:ext cx="2303462" cy="509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21"/>
          <p:cNvSpPr txBox="1">
            <a:spLocks noChangeArrowheads="1"/>
          </p:cNvSpPr>
          <p:nvPr userDrawn="1"/>
        </p:nvSpPr>
        <p:spPr bwMode="auto">
          <a:xfrm>
            <a:off x="300038" y="6321425"/>
            <a:ext cx="40890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457200" eaLnBrk="1" hangingPunct="1"/>
            <a:r>
              <a:rPr lang="en-US" sz="1400" dirty="0" smtClean="0">
                <a:solidFill>
                  <a:srgbClr val="FF8200"/>
                </a:solidFill>
                <a:latin typeface="NexusSansOT" pitchFamily="-104" charset="0"/>
              </a:rPr>
              <a:t>www.elsevier.com/research-intelligence</a:t>
            </a:r>
            <a:endParaRPr lang="en-US" sz="1400" dirty="0">
              <a:solidFill>
                <a:srgbClr val="53565A"/>
              </a:solidFill>
              <a:latin typeface="NexusSansOT" pitchFamily="-104" charset="0"/>
            </a:endParaRPr>
          </a:p>
        </p:txBody>
      </p:sp>
      <p:sp>
        <p:nvSpPr>
          <p:cNvPr id="21" name="Rectangle 20"/>
          <p:cNvSpPr/>
          <p:nvPr userDrawn="1"/>
        </p:nvSpPr>
        <p:spPr>
          <a:xfrm>
            <a:off x="6794500" y="1049338"/>
            <a:ext cx="2368154" cy="509428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10" name="Rectangle 9"/>
          <p:cNvSpPr/>
          <p:nvPr userDrawn="1"/>
        </p:nvSpPr>
        <p:spPr>
          <a:xfrm>
            <a:off x="0" y="26585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3"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smtClean="0"/>
              <a:t>End slide</a:t>
            </a:r>
          </a:p>
        </p:txBody>
      </p:sp>
      <p:pic>
        <p:nvPicPr>
          <p:cNvPr id="14" name="Picture 2" descr="C:\Users\jamesc\Documents\Product Information\ERI General\Artfile Archive\Product Logos\Product Logos\Solution Suite Wordmarks 151 Orange\Ppt and Web\ELS_RI_Wordmark_151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19099" y="2186256"/>
            <a:ext cx="3453293" cy="26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580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endParaRPr lang="en-US">
              <a:solidFill>
                <a:srgbClr val="53565A"/>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srgbClr val="53565A"/>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956E97B0-A332-41E4-80D5-06FAA49BFB2E}" type="slidenum">
              <a:rPr lang="en-US" smtClean="0">
                <a:solidFill>
                  <a:srgbClr val="53565A"/>
                </a:solidFill>
              </a:rPr>
              <a:pPr defTabSz="457200"/>
              <a:t>‹#›</a:t>
            </a:fld>
            <a:endParaRPr lang="en-US">
              <a:solidFill>
                <a:srgbClr val="53565A"/>
              </a:solidFill>
            </a:endParaRPr>
          </a:p>
        </p:txBody>
      </p:sp>
    </p:spTree>
    <p:extLst>
      <p:ext uri="{BB962C8B-B14F-4D97-AF65-F5344CB8AC3E}">
        <p14:creationId xmlns:p14="http://schemas.microsoft.com/office/powerpoint/2010/main" val="41510988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smtClean="0"/>
              <a:t>Click to edit text</a:t>
            </a:r>
            <a:endParaRPr lang="en-US" dirty="0"/>
          </a:p>
        </p:txBody>
      </p:sp>
    </p:spTree>
    <p:extLst>
      <p:ext uri="{BB962C8B-B14F-4D97-AF65-F5344CB8AC3E}">
        <p14:creationId xmlns:p14="http://schemas.microsoft.com/office/powerpoint/2010/main" val="296264391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12"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1776421872"/>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3918566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3118" y="2046612"/>
            <a:ext cx="3912176" cy="1664799"/>
          </a:xfrm>
          <a:prstGeom prst="rect">
            <a:avLst/>
          </a:prstGeom>
        </p:spPr>
        <p:txBody>
          <a:bodyPr/>
          <a:lstStyle>
            <a:lvl1pPr algn="l">
              <a:lnSpc>
                <a:spcPct val="90000"/>
              </a:lnSpc>
              <a:defRPr sz="3600" baseline="0">
                <a:solidFill>
                  <a:schemeClr val="tx2"/>
                </a:solidFill>
              </a:defRPr>
            </a:lvl1pPr>
          </a:lstStyle>
          <a:p>
            <a:r>
              <a:rPr lang="en-US" dirty="0" smtClean="0"/>
              <a:t>Cover Slide Title and Multiple Lines If Necessary</a:t>
            </a:r>
            <a:endParaRPr lang="en-US" dirty="0"/>
          </a:p>
        </p:txBody>
      </p:sp>
      <p:sp>
        <p:nvSpPr>
          <p:cNvPr id="3" name="Subtitle 2"/>
          <p:cNvSpPr>
            <a:spLocks noGrp="1"/>
          </p:cNvSpPr>
          <p:nvPr>
            <p:ph type="subTitle" idx="1" hasCustomPrompt="1"/>
          </p:nvPr>
        </p:nvSpPr>
        <p:spPr>
          <a:xfrm>
            <a:off x="4823116" y="3835859"/>
            <a:ext cx="3912177" cy="1284154"/>
          </a:xfrm>
          <a:prstGeom prst="rect">
            <a:avLst/>
          </a:prstGeom>
        </p:spPr>
        <p:txBody>
          <a:bodyPr/>
          <a:lstStyle>
            <a:lvl1pPr marL="0" indent="0" algn="l">
              <a:buNone/>
              <a:defRPr sz="1600">
                <a:solidFill>
                  <a:srgbClr val="53565A"/>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of Presentation</a:t>
            </a:r>
            <a:endParaRPr lang="en-US" dirty="0"/>
          </a:p>
        </p:txBody>
      </p:sp>
      <p:pic>
        <p:nvPicPr>
          <p:cNvPr id="10" name="Picture 9"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6"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1"/>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7" name="Text Placeholder 4"/>
          <p:cNvSpPr>
            <a:spLocks noGrp="1"/>
          </p:cNvSpPr>
          <p:nvPr>
            <p:ph type="body" sz="quarter" idx="11"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pic>
        <p:nvPicPr>
          <p:cNvPr id="11" name="Picture 10" descr="placeholder-vector.png"/>
          <p:cNvPicPr>
            <a:picLocks noChangeAspect="1"/>
          </p:cNvPicPr>
          <p:nvPr userDrawn="1"/>
        </p:nvPicPr>
        <p:blipFill>
          <a:blip r:embed="rId3"/>
          <a:stretch>
            <a:fillRect/>
          </a:stretch>
        </p:blipFill>
        <p:spPr>
          <a:xfrm>
            <a:off x="0" y="0"/>
            <a:ext cx="4572000" cy="6858000"/>
          </a:xfrm>
          <a:prstGeom prst="rect">
            <a:avLst/>
          </a:prstGeom>
        </p:spPr>
      </p:pic>
    </p:spTree>
    <p:extLst>
      <p:ext uri="{BB962C8B-B14F-4D97-AF65-F5344CB8AC3E}">
        <p14:creationId xmlns:p14="http://schemas.microsoft.com/office/powerpoint/2010/main" val="223072337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148061643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a:xfrm>
            <a:off x="8548008" y="60333"/>
            <a:ext cx="457200" cy="327933"/>
          </a:xfrm>
          <a:prstGeom prst="rect">
            <a:avLst/>
          </a:prstGeom>
        </p:spPr>
        <p:txBody>
          <a:bodyPr/>
          <a:lstStyle/>
          <a:p>
            <a:pPr defTabSz="457200" fontAlgn="base">
              <a:spcBef>
                <a:spcPct val="0"/>
              </a:spcBef>
              <a:spcAft>
                <a:spcPct val="0"/>
              </a:spcAft>
            </a:pPr>
            <a:fld id="{FCADCB76-81E2-42D3-8EC2-6C52E0F8FC0C}" type="slidenum">
              <a:rPr lang="en-US" smtClean="0">
                <a:solidFill>
                  <a:srgbClr val="FFFFFF"/>
                </a:solidFill>
              </a:rPr>
              <a:pPr defTabSz="457200" fontAlgn="base">
                <a:spcBef>
                  <a:spcPct val="0"/>
                </a:spcBef>
                <a:spcAft>
                  <a:spcPct val="0"/>
                </a:spcAft>
              </a:pPr>
              <a:t>‹#›</a:t>
            </a:fld>
            <a:endParaRPr lang="en-US" dirty="0">
              <a:solidFill>
                <a:srgbClr val="FFFFFF"/>
              </a:solidFill>
            </a:endParaRPr>
          </a:p>
        </p:txBody>
      </p:sp>
      <p:sp>
        <p:nvSpPr>
          <p:cNvPr id="7" name="Title 1"/>
          <p:cNvSpPr>
            <a:spLocks noGrp="1"/>
          </p:cNvSpPr>
          <p:nvPr>
            <p:ph type="title"/>
          </p:nvPr>
        </p:nvSpPr>
        <p:spPr>
          <a:xfrm>
            <a:off x="457200" y="762000"/>
            <a:ext cx="8458200" cy="850106"/>
          </a:xfrm>
        </p:spPr>
        <p:txBody>
          <a:bodyPr lIns="0" tIns="0" rIns="0" bIns="0"/>
          <a:lstStyle>
            <a:lvl1pPr>
              <a:defRPr sz="2800">
                <a:solidFill>
                  <a:schemeClr val="tx2"/>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50413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FCADCB76-81E2-42D3-8EC2-6C52E0F8FC0C}" type="slidenum">
              <a:rPr lang="en-US" smtClean="0">
                <a:solidFill>
                  <a:srgbClr val="FFFFFF"/>
                </a:solidFill>
              </a:rPr>
              <a:pPr defTabSz="457200" fontAlgn="base">
                <a:spcBef>
                  <a:spcPct val="0"/>
                </a:spcBef>
                <a:spcAft>
                  <a:spcPct val="0"/>
                </a:spcAft>
              </a:pPr>
              <a:t>‹#›</a:t>
            </a:fld>
            <a:endParaRPr lang="en-US" dirty="0">
              <a:solidFill>
                <a:srgbClr val="FFFFFF"/>
              </a:solidFill>
            </a:endParaRPr>
          </a:p>
        </p:txBody>
      </p:sp>
      <p:sp>
        <p:nvSpPr>
          <p:cNvPr id="7" name="Title 1"/>
          <p:cNvSpPr>
            <a:spLocks noGrp="1"/>
          </p:cNvSpPr>
          <p:nvPr>
            <p:ph type="title"/>
          </p:nvPr>
        </p:nvSpPr>
        <p:spPr>
          <a:xfrm>
            <a:off x="457200" y="762000"/>
            <a:ext cx="8458200" cy="850106"/>
          </a:xfrm>
        </p:spPr>
        <p:txBody>
          <a:bodyPr lIns="0" tIns="0" rIns="0" bIns="0"/>
          <a:lstStyle>
            <a:lvl1pPr>
              <a:defRPr sz="2800">
                <a:solidFill>
                  <a:schemeClr val="tx2"/>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922814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cSld name="1_Title Slide 1">
    <p:spTree>
      <p:nvGrpSpPr>
        <p:cNvPr id="1" name=""/>
        <p:cNvGrpSpPr/>
        <p:nvPr/>
      </p:nvGrpSpPr>
      <p:grpSpPr>
        <a:xfrm>
          <a:off x="0" y="0"/>
          <a:ext cx="0" cy="0"/>
          <a:chOff x="0" y="0"/>
          <a:chExt cx="0" cy="0"/>
        </a:xfrm>
      </p:grpSpPr>
      <p:pic>
        <p:nvPicPr>
          <p:cNvPr id="4" name="Picture 3" descr="140324_el_ppt_layout_leadingtheway-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91303" cy="6858000"/>
          </a:xfrm>
          <a:prstGeom prst="rect">
            <a:avLst/>
          </a:prstGeom>
        </p:spPr>
      </p:pic>
      <p:sp>
        <p:nvSpPr>
          <p:cNvPr id="9" name="Text Placeholder 6"/>
          <p:cNvSpPr>
            <a:spLocks noGrp="1"/>
          </p:cNvSpPr>
          <p:nvPr>
            <p:ph type="body" sz="quarter" idx="10" hasCustomPrompt="1"/>
          </p:nvPr>
        </p:nvSpPr>
        <p:spPr>
          <a:xfrm>
            <a:off x="5843179" y="6160138"/>
            <a:ext cx="3027423" cy="302381"/>
          </a:xfrm>
          <a:prstGeom prst="rect">
            <a:avLst/>
          </a:prstGeom>
        </p:spPr>
        <p:txBody>
          <a:bodyPr/>
          <a:lstStyle>
            <a:lvl1pPr marL="0" indent="0">
              <a:buNone/>
              <a:defRPr sz="1100">
                <a:solidFill>
                  <a:schemeClr val="bg1"/>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5" name="Text Placeholder 4"/>
          <p:cNvSpPr>
            <a:spLocks noGrp="1"/>
          </p:cNvSpPr>
          <p:nvPr>
            <p:ph type="body" sz="quarter" idx="11" hasCustomPrompt="1"/>
          </p:nvPr>
        </p:nvSpPr>
        <p:spPr>
          <a:xfrm>
            <a:off x="5843178" y="6455349"/>
            <a:ext cx="3027423" cy="266700"/>
          </a:xfrm>
          <a:prstGeom prst="rect">
            <a:avLst/>
          </a:prstGeom>
        </p:spPr>
        <p:txBody>
          <a:bodyPr vert="horz"/>
          <a:lstStyle>
            <a:lvl1pPr marL="0" indent="0">
              <a:buNone/>
              <a:defRPr sz="1100">
                <a:solidFill>
                  <a:schemeClr val="bg1"/>
                </a:solidFill>
                <a:latin typeface="Arial"/>
                <a:cs typeface="Arial"/>
              </a:defRPr>
            </a:lvl1pPr>
          </a:lstStyle>
          <a:p>
            <a:pPr lvl="0"/>
            <a:r>
              <a:rPr lang="en-US" dirty="0" smtClean="0"/>
              <a:t>Date XX_XX_XX</a:t>
            </a:r>
          </a:p>
        </p:txBody>
      </p:sp>
      <p:pic>
        <p:nvPicPr>
          <p:cNvPr id="6" name="Picture 5" descr="Elsevier_Tree_Logo_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3302" y="359748"/>
            <a:ext cx="688848" cy="798576"/>
          </a:xfrm>
          <a:prstGeom prst="rect">
            <a:avLst/>
          </a:prstGeom>
        </p:spPr>
      </p:pic>
      <p:pic>
        <p:nvPicPr>
          <p:cNvPr id="7" name="Picture 6" descr="140324_el_ppt_layout_leadingtheway-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91303" cy="6858000"/>
          </a:xfrm>
          <a:prstGeom prst="rect">
            <a:avLst/>
          </a:prstGeom>
        </p:spPr>
      </p:pic>
      <p:pic>
        <p:nvPicPr>
          <p:cNvPr id="8" name="Picture 7" descr="Elsevier_Tree_Logo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3302" y="359748"/>
            <a:ext cx="688848" cy="798576"/>
          </a:xfrm>
          <a:prstGeom prst="rect">
            <a:avLst/>
          </a:prstGeom>
        </p:spPr>
      </p:pic>
    </p:spTree>
    <p:extLst>
      <p:ext uri="{BB962C8B-B14F-4D97-AF65-F5344CB8AC3E}">
        <p14:creationId xmlns:p14="http://schemas.microsoft.com/office/powerpoint/2010/main" val="351431057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Content: All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3788" y="1605188"/>
            <a:ext cx="7429500" cy="4803776"/>
          </a:xfrm>
          <a:prstGeom prst="rect">
            <a:avLst/>
          </a:prstGeom>
        </p:spPr>
        <p:txBody>
          <a:bodyPr>
            <a:normAutofit/>
          </a:bodyPr>
          <a:lstStyle>
            <a:lvl1pPr>
              <a:defRPr sz="1500" b="1">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Arial" panose="020B0604020202020204" pitchFamily="34" charset="0"/>
                <a:ea typeface="Verdana" panose="020B0604030504040204" pitchFamily="34" charset="0"/>
                <a:cs typeface="Arial" panose="020B0604020202020204" pitchFamily="34" charset="0"/>
              </a:defRPr>
            </a:lvl2pPr>
            <a:lvl3pPr>
              <a:defRPr sz="1100">
                <a:solidFill>
                  <a:srgbClr val="75787B"/>
                </a:solidFill>
                <a:latin typeface="Arial" panose="020B0604020202020204" pitchFamily="34" charset="0"/>
                <a:ea typeface="Verdana" panose="020B0604030504040204" pitchFamily="34" charset="0"/>
                <a:cs typeface="Arial" panose="020B0604020202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smtClean="0"/>
              <a:t>Click to edit Master text styles</a:t>
            </a:r>
          </a:p>
          <a:p>
            <a:pPr lvl="1"/>
            <a:r>
              <a:rPr lang="en-US" smtClean="0"/>
              <a:t>Second level</a:t>
            </a:r>
          </a:p>
          <a:p>
            <a:pPr lvl="2"/>
            <a:r>
              <a:rPr lang="en-US" smtClean="0"/>
              <a:t>Third level</a:t>
            </a:r>
          </a:p>
        </p:txBody>
      </p:sp>
      <p:sp>
        <p:nvSpPr>
          <p:cNvPr id="12" name="Slide Number Placeholder 7"/>
          <p:cNvSpPr>
            <a:spLocks noGrp="1"/>
          </p:cNvSpPr>
          <p:nvPr>
            <p:ph type="sldNum" sz="quarter" idx="4"/>
          </p:nvPr>
        </p:nvSpPr>
        <p:spPr>
          <a:xfrm>
            <a:off x="8548008" y="24905"/>
            <a:ext cx="457200" cy="327933"/>
          </a:xfrm>
          <a:prstGeom prst="rect">
            <a:avLst/>
          </a:prstGeom>
        </p:spPr>
        <p:txBody>
          <a:bodyPr vert="horz" lIns="91440" tIns="45720" rIns="91440" bIns="45720" rtlCol="0" anchor="ctr"/>
          <a:lstStyle>
            <a:lvl1pPr algn="r">
              <a:defRPr sz="700">
                <a:solidFill>
                  <a:schemeClr val="bg1"/>
                </a:solidFill>
              </a:defRPr>
            </a:lvl1pPr>
          </a:lstStyle>
          <a:p>
            <a:pPr defTabSz="457200"/>
            <a:fld id="{DA15E891-66B8-4B28-AB8F-05A4B1DE573C}" type="slidenum">
              <a:rPr lang="en-US" smtClean="0">
                <a:solidFill>
                  <a:prstClr val="white"/>
                </a:solidFill>
              </a:rPr>
              <a:pPr defTabSz="457200"/>
              <a:t>‹#›</a:t>
            </a:fld>
            <a:endParaRPr lang="en-US" dirty="0">
              <a:solidFill>
                <a:prstClr val="white"/>
              </a:solidFill>
            </a:endParaRPr>
          </a:p>
        </p:txBody>
      </p:sp>
      <p:sp>
        <p:nvSpPr>
          <p:cNvPr id="14" name="Text Placeholder 13"/>
          <p:cNvSpPr>
            <a:spLocks noGrp="1"/>
          </p:cNvSpPr>
          <p:nvPr>
            <p:ph type="body" sz="quarter" idx="10" hasCustomPrompt="1"/>
          </p:nvPr>
        </p:nvSpPr>
        <p:spPr>
          <a:xfrm>
            <a:off x="1093788" y="954767"/>
            <a:ext cx="7429500" cy="285750"/>
          </a:xfrm>
        </p:spPr>
        <p:txBody>
          <a:bodyPr>
            <a:noAutofit/>
          </a:bodyPr>
          <a:lstStyle>
            <a:lvl1pPr marL="0" indent="0">
              <a:buNone/>
              <a:defRPr sz="1800" baseline="0">
                <a:solidFill>
                  <a:srgbClr val="007398"/>
                </a:solidFill>
                <a:latin typeface="Arial" panose="020B0604020202020204" pitchFamily="34" charset="0"/>
                <a:cs typeface="Arial" panose="020B0604020202020204" pitchFamily="34" charset="0"/>
              </a:defRPr>
            </a:lvl1pPr>
          </a:lstStyle>
          <a:p>
            <a:pPr lvl="0"/>
            <a:r>
              <a:rPr lang="en-US" dirty="0" smtClean="0"/>
              <a:t>Title of Slide</a:t>
            </a:r>
            <a:endParaRPr lang="en-US" dirty="0"/>
          </a:p>
        </p:txBody>
      </p:sp>
    </p:spTree>
    <p:extLst>
      <p:ext uri="{BB962C8B-B14F-4D97-AF65-F5344CB8AC3E}">
        <p14:creationId xmlns:p14="http://schemas.microsoft.com/office/powerpoint/2010/main" val="190872839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15629386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12"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342954877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smtClean="0"/>
              <a:t>©</a:t>
            </a:r>
            <a:endParaRPr lang="en-US" dirty="0"/>
          </a:p>
        </p:txBody>
      </p:sp>
    </p:spTree>
    <p:extLst>
      <p:ext uri="{BB962C8B-B14F-4D97-AF65-F5344CB8AC3E}">
        <p14:creationId xmlns:p14="http://schemas.microsoft.com/office/powerpoint/2010/main" val="367686438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4202841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2037680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14" name="Picture Placeholder 2"/>
          <p:cNvSpPr>
            <a:spLocks noGrp="1"/>
          </p:cNvSpPr>
          <p:nvPr>
            <p:ph type="pic" idx="12" hasCustomPrompt="1"/>
          </p:nvPr>
        </p:nvSpPr>
        <p:spPr>
          <a:xfrm>
            <a:off x="4822825" y="5553981"/>
            <a:ext cx="3912178" cy="518663"/>
          </a:xfrm>
          <a:prstGeom prst="rect">
            <a:avLst/>
          </a:prstGeom>
        </p:spPr>
        <p:txBody>
          <a:bodyPr/>
          <a:lstStyle>
            <a:lvl1pPr marL="0" indent="0">
              <a:buNone/>
              <a:defRPr sz="2000">
                <a:solidFill>
                  <a:srgbClr val="FF82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13" name="Picture Placeholder 2"/>
          <p:cNvSpPr>
            <a:spLocks noGrp="1"/>
          </p:cNvSpPr>
          <p:nvPr>
            <p:ph type="pic" idx="11" hasCustomPrompt="1"/>
          </p:nvPr>
        </p:nvSpPr>
        <p:spPr>
          <a:xfrm>
            <a:off x="4891024" y="2007810"/>
            <a:ext cx="3912176" cy="50430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Solution Suite </a:t>
            </a:r>
            <a:r>
              <a:rPr lang="en-US" dirty="0" err="1" smtClean="0"/>
              <a:t>Wordmark</a:t>
            </a:r>
            <a:r>
              <a:rPr lang="en-US" dirty="0" smtClean="0"/>
              <a:t> here</a:t>
            </a:r>
            <a:endParaRPr lang="en-US" dirty="0"/>
          </a:p>
        </p:txBody>
      </p:sp>
      <p:sp>
        <p:nvSpPr>
          <p:cNvPr id="3" name="Subtitle 2"/>
          <p:cNvSpPr>
            <a:spLocks noGrp="1"/>
          </p:cNvSpPr>
          <p:nvPr>
            <p:ph type="subTitle" idx="1" hasCustomPrompt="1"/>
          </p:nvPr>
        </p:nvSpPr>
        <p:spPr>
          <a:xfrm>
            <a:off x="4891022" y="2626076"/>
            <a:ext cx="3912177" cy="1849348"/>
          </a:xfrm>
          <a:prstGeom prst="rect">
            <a:avLst/>
          </a:prstGeom>
        </p:spPr>
        <p:txBody>
          <a:bodyPr/>
          <a:lstStyle>
            <a:lvl1pPr marL="0" indent="0" algn="l">
              <a:buNone/>
              <a:defRPr sz="3600" baseline="0">
                <a:solidFill>
                  <a:srgbClr val="FF82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Cover Slide Title and Multiple Lines If Necessary</a:t>
            </a:r>
            <a:endParaRPr lang="en-US" dirty="0"/>
          </a:p>
        </p:txBody>
      </p:sp>
      <p:pic>
        <p:nvPicPr>
          <p:cNvPr id="10" name="Picture 9"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7"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1"/>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8" name="Text Placeholder 4"/>
          <p:cNvSpPr>
            <a:spLocks noGrp="1"/>
          </p:cNvSpPr>
          <p:nvPr>
            <p:ph type="body" sz="quarter" idx="13"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pic>
        <p:nvPicPr>
          <p:cNvPr id="15" name="Picture 14" descr="placeholder-vector.png"/>
          <p:cNvPicPr>
            <a:picLocks noChangeAspect="1"/>
          </p:cNvPicPr>
          <p:nvPr userDrawn="1"/>
        </p:nvPicPr>
        <p:blipFill>
          <a:blip r:embed="rId3"/>
          <a:stretch>
            <a:fillRect/>
          </a:stretch>
        </p:blipFill>
        <p:spPr>
          <a:xfrm>
            <a:off x="0" y="0"/>
            <a:ext cx="4572000" cy="6858000"/>
          </a:xfrm>
          <a:prstGeom prst="rect">
            <a:avLst/>
          </a:prstGeom>
        </p:spPr>
      </p:pic>
    </p:spTree>
    <p:extLst>
      <p:ext uri="{BB962C8B-B14F-4D97-AF65-F5344CB8AC3E}">
        <p14:creationId xmlns:p14="http://schemas.microsoft.com/office/powerpoint/2010/main" val="270236849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Picture here</a:t>
            </a:r>
            <a:endParaRPr lang="en-US" dirty="0"/>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206211546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Title Slide 6">
    <p:spTree>
      <p:nvGrpSpPr>
        <p:cNvPr id="1" name=""/>
        <p:cNvGrpSpPr/>
        <p:nvPr/>
      </p:nvGrpSpPr>
      <p:grpSpPr>
        <a:xfrm>
          <a:off x="0" y="0"/>
          <a:ext cx="0" cy="0"/>
          <a:chOff x="0" y="0"/>
          <a:chExt cx="0" cy="0"/>
        </a:xfrm>
      </p:grpSpPr>
      <p:pic>
        <p:nvPicPr>
          <p:cNvPr id="12" name="Picture 11" descr="Illust_Cover_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39" y="0"/>
            <a:ext cx="9156940" cy="6885638"/>
          </a:xfrm>
          <a:prstGeom prst="rect">
            <a:avLst/>
          </a:prstGeom>
        </p:spPr>
      </p:pic>
      <p:pic>
        <p:nvPicPr>
          <p:cNvPr id="16" name="Picture 1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Subtitle 2"/>
          <p:cNvSpPr>
            <a:spLocks noGrp="1"/>
          </p:cNvSpPr>
          <p:nvPr>
            <p:ph type="subTitle" idx="1" hasCustomPrompt="1"/>
          </p:nvPr>
        </p:nvSpPr>
        <p:spPr>
          <a:xfrm>
            <a:off x="3144069" y="2971286"/>
            <a:ext cx="5596363" cy="971627"/>
          </a:xfrm>
          <a:prstGeom prst="rect">
            <a:avLst/>
          </a:prstGeom>
          <a:ln>
            <a:noFill/>
          </a:ln>
        </p:spPr>
        <p:txBody>
          <a:bodyPr anchor="ctr"/>
          <a:lstStyle>
            <a:lvl1pPr marL="0" indent="0" algn="l">
              <a:lnSpc>
                <a:spcPct val="70000"/>
              </a:lnSpc>
              <a:buNone/>
              <a:defRPr sz="36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Cover Slide Title</a:t>
            </a:r>
          </a:p>
          <a:p>
            <a:r>
              <a:rPr lang="en-US" dirty="0" smtClean="0"/>
              <a:t>Second Line If Necessary</a:t>
            </a:r>
          </a:p>
        </p:txBody>
      </p:sp>
      <p:sp>
        <p:nvSpPr>
          <p:cNvPr id="13" name="Title 1"/>
          <p:cNvSpPr txBox="1">
            <a:spLocks/>
          </p:cNvSpPr>
          <p:nvPr userDrawn="1"/>
        </p:nvSpPr>
        <p:spPr>
          <a:xfrm>
            <a:off x="3545967" y="2275315"/>
            <a:ext cx="3912176" cy="443844"/>
          </a:xfrm>
          <a:prstGeom prst="rect">
            <a:avLst/>
          </a:prstGeom>
        </p:spPr>
        <p:txBody>
          <a:bodyPr/>
          <a:lstStyle>
            <a:lvl1pPr algn="l" defTabSz="457200" rtl="0" eaLnBrk="1" latinLnBrk="0" hangingPunct="1">
              <a:lnSpc>
                <a:spcPct val="90000"/>
              </a:lnSpc>
              <a:spcBef>
                <a:spcPct val="0"/>
              </a:spcBef>
              <a:buNone/>
              <a:defRPr sz="2000" kern="1200" baseline="0">
                <a:solidFill>
                  <a:srgbClr val="FF6600"/>
                </a:solidFill>
                <a:latin typeface="Arial"/>
                <a:ea typeface="+mj-ea"/>
                <a:cs typeface="Arial"/>
              </a:defRPr>
            </a:lvl1pPr>
          </a:lstStyle>
          <a:p>
            <a:endParaRPr lang="en-US" dirty="0"/>
          </a:p>
        </p:txBody>
      </p:sp>
      <p:sp>
        <p:nvSpPr>
          <p:cNvPr id="15" name="Picture Placeholder 2"/>
          <p:cNvSpPr>
            <a:spLocks noGrp="1"/>
          </p:cNvSpPr>
          <p:nvPr>
            <p:ph type="pic" idx="11" hasCustomPrompt="1"/>
          </p:nvPr>
        </p:nvSpPr>
        <p:spPr>
          <a:xfrm>
            <a:off x="3526645" y="5539619"/>
            <a:ext cx="5201811" cy="527520"/>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17" name="Text Placeholder 6"/>
          <p:cNvSpPr>
            <a:spLocks noGrp="1"/>
          </p:cNvSpPr>
          <p:nvPr>
            <p:ph type="body" sz="quarter" idx="12" hasCustomPrompt="1"/>
          </p:nvPr>
        </p:nvSpPr>
        <p:spPr>
          <a:xfrm>
            <a:off x="3526645" y="6096001"/>
            <a:ext cx="3913188" cy="278190"/>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8" name="Text Placeholder 4"/>
          <p:cNvSpPr>
            <a:spLocks noGrp="1"/>
          </p:cNvSpPr>
          <p:nvPr>
            <p:ph type="body" sz="quarter" idx="13" hasCustomPrompt="1"/>
          </p:nvPr>
        </p:nvSpPr>
        <p:spPr>
          <a:xfrm>
            <a:off x="3526645" y="6397624"/>
            <a:ext cx="4202212" cy="363613"/>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pic>
        <p:nvPicPr>
          <p:cNvPr id="10" name="Picture 2" descr="X:\elsevier\rachel\campus\WORDMARK\ELSPublishingCampus_WMK_151_RGB.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450443" y="2262741"/>
            <a:ext cx="2903362" cy="24363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X:\elsevier\rachel\campus\WORDMARK\PublishingConnect_WMK_151_RGB.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58594" y="2270430"/>
            <a:ext cx="2069862" cy="243639"/>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p:cNvCxnSpPr/>
          <p:nvPr userDrawn="1"/>
        </p:nvCxnSpPr>
        <p:spPr>
          <a:xfrm>
            <a:off x="6520543" y="2189250"/>
            <a:ext cx="0" cy="35747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148199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8" name="Picture 7" descr="Illust_Appendix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685018" cy="6858000"/>
          </a:xfrm>
          <a:prstGeom prst="rect">
            <a:avLst/>
          </a:prstGeom>
        </p:spPr>
      </p:pic>
      <p:pic>
        <p:nvPicPr>
          <p:cNvPr id="5" name="Picture 4"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1" name="Text Placeholder 10"/>
          <p:cNvSpPr>
            <a:spLocks noGrp="1"/>
          </p:cNvSpPr>
          <p:nvPr>
            <p:ph type="body" sz="quarter" idx="12"/>
          </p:nvPr>
        </p:nvSpPr>
        <p:spPr>
          <a:xfrm>
            <a:off x="5068888" y="3494882"/>
            <a:ext cx="3724275" cy="1718018"/>
          </a:xfrm>
          <a:prstGeom prst="rect">
            <a:avLst/>
          </a:prstGeom>
        </p:spPr>
        <p:txBody>
          <a:bodyPr vert="horz"/>
          <a:lstStyle>
            <a:lvl1pPr>
              <a:buNone/>
              <a:defRPr sz="1600">
                <a:solidFill>
                  <a:srgbClr val="53565A"/>
                </a:solidFill>
              </a:defRPr>
            </a:lvl1pPr>
            <a:lvl2pPr>
              <a:buNone/>
              <a:defRPr sz="1600"/>
            </a:lvl2pPr>
            <a:lvl3pPr>
              <a:buNone/>
              <a:defRPr sz="1600"/>
            </a:lvl3pPr>
            <a:lvl4pPr>
              <a:buNone/>
              <a:defRPr sz="1600"/>
            </a:lvl4pPr>
            <a:lvl5pPr>
              <a:buNone/>
              <a:defRPr sz="1600"/>
            </a:lvl5pPr>
          </a:lstStyle>
          <a:p>
            <a:pPr lvl="0"/>
            <a:r>
              <a:rPr lang="en-US" dirty="0" smtClean="0"/>
              <a:t>Click to edit Master text styles</a:t>
            </a:r>
          </a:p>
        </p:txBody>
      </p:sp>
      <p:sp>
        <p:nvSpPr>
          <p:cNvPr id="13" name="Text Placeholder 12"/>
          <p:cNvSpPr>
            <a:spLocks noGrp="1"/>
          </p:cNvSpPr>
          <p:nvPr>
            <p:ph type="body" sz="quarter" idx="13" hasCustomPrompt="1"/>
          </p:nvPr>
        </p:nvSpPr>
        <p:spPr>
          <a:xfrm>
            <a:off x="5068127" y="2747964"/>
            <a:ext cx="3700462" cy="638704"/>
          </a:xfrm>
          <a:prstGeom prst="rect">
            <a:avLst/>
          </a:prstGeom>
        </p:spPr>
        <p:txBody>
          <a:bodyPr vert="horz"/>
          <a:lstStyle>
            <a:lvl1pPr>
              <a:buNone/>
              <a:defRPr sz="3600"/>
            </a:lvl1pPr>
            <a:lvl2pPr>
              <a:buNone/>
              <a:defRPr sz="3600"/>
            </a:lvl2pPr>
            <a:lvl3pPr>
              <a:buNone/>
              <a:defRPr sz="3600"/>
            </a:lvl3pPr>
            <a:lvl4pPr>
              <a:buNone/>
              <a:defRPr sz="3600"/>
            </a:lvl4pPr>
            <a:lvl5pPr>
              <a:buNone/>
              <a:defRPr sz="3600"/>
            </a:lvl5pPr>
          </a:lstStyle>
          <a:p>
            <a:pPr lvl="0"/>
            <a:r>
              <a:rPr lang="en-US" dirty="0" smtClean="0"/>
              <a:t>Appendix</a:t>
            </a:r>
            <a:endParaRPr lang="en-US" dirty="0"/>
          </a:p>
        </p:txBody>
      </p:sp>
    </p:spTree>
    <p:extLst>
      <p:ext uri="{BB962C8B-B14F-4D97-AF65-F5344CB8AC3E}">
        <p14:creationId xmlns:p14="http://schemas.microsoft.com/office/powerpoint/2010/main" val="218069512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421955156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205534134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408796978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5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147914651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6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369934694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7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263642850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8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113927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5">
    <p:spTree>
      <p:nvGrpSpPr>
        <p:cNvPr id="1" name=""/>
        <p:cNvGrpSpPr/>
        <p:nvPr/>
      </p:nvGrpSpPr>
      <p:grpSpPr>
        <a:xfrm>
          <a:off x="0" y="0"/>
          <a:ext cx="0" cy="0"/>
          <a:chOff x="0" y="0"/>
          <a:chExt cx="0" cy="0"/>
        </a:xfrm>
      </p:grpSpPr>
      <p:pic>
        <p:nvPicPr>
          <p:cNvPr id="15" name="Picture 14" descr="placeholder-vector.png"/>
          <p:cNvPicPr>
            <a:picLocks noChangeAspect="1"/>
          </p:cNvPicPr>
          <p:nvPr userDrawn="1"/>
        </p:nvPicPr>
        <p:blipFill>
          <a:blip r:embed="rId2"/>
          <a:stretch>
            <a:fillRect/>
          </a:stretch>
        </p:blipFill>
        <p:spPr>
          <a:xfrm>
            <a:off x="-12939" y="0"/>
            <a:ext cx="3202147" cy="6858000"/>
          </a:xfrm>
          <a:prstGeom prst="rect">
            <a:avLst/>
          </a:prstGeom>
        </p:spPr>
      </p:pic>
      <p:sp>
        <p:nvSpPr>
          <p:cNvPr id="8" name="Rectangle 7"/>
          <p:cNvSpPr/>
          <p:nvPr userDrawn="1"/>
        </p:nvSpPr>
        <p:spPr>
          <a:xfrm>
            <a:off x="3189208" y="2698749"/>
            <a:ext cx="5954792" cy="14922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12" name="Picture 11"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1" name="Text Placeholder 6"/>
          <p:cNvSpPr>
            <a:spLocks noGrp="1"/>
          </p:cNvSpPr>
          <p:nvPr>
            <p:ph type="body" sz="quarter" idx="10" hasCustomPrompt="1"/>
          </p:nvPr>
        </p:nvSpPr>
        <p:spPr>
          <a:xfrm>
            <a:off x="3516539" y="6096001"/>
            <a:ext cx="3913188" cy="290286"/>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3" name="Text Placeholder 4"/>
          <p:cNvSpPr>
            <a:spLocks noGrp="1"/>
          </p:cNvSpPr>
          <p:nvPr>
            <p:ph type="body" sz="quarter" idx="12" hasCustomPrompt="1"/>
          </p:nvPr>
        </p:nvSpPr>
        <p:spPr>
          <a:xfrm>
            <a:off x="3516539"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
        <p:nvSpPr>
          <p:cNvPr id="7" name="Subtitle 2"/>
          <p:cNvSpPr>
            <a:spLocks noGrp="1"/>
          </p:cNvSpPr>
          <p:nvPr>
            <p:ph type="subTitle" idx="1" hasCustomPrompt="1"/>
          </p:nvPr>
        </p:nvSpPr>
        <p:spPr>
          <a:xfrm>
            <a:off x="3149208" y="2872276"/>
            <a:ext cx="5472113" cy="901716"/>
          </a:xfrm>
          <a:prstGeom prst="rect">
            <a:avLst/>
          </a:prstGeom>
          <a:ln>
            <a:noFill/>
          </a:ln>
        </p:spPr>
        <p:txBody>
          <a:bodyPr anchor="ctr"/>
          <a:lstStyle>
            <a:lvl1pPr marL="0" indent="0" algn="l">
              <a:lnSpc>
                <a:spcPct val="60000"/>
              </a:lnSpc>
              <a:buNone/>
              <a:defRPr sz="36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Cover Slide Title</a:t>
            </a:r>
          </a:p>
          <a:p>
            <a:r>
              <a:rPr lang="en-US" dirty="0" smtClean="0"/>
              <a:t>Second Line If Necessary</a:t>
            </a:r>
          </a:p>
        </p:txBody>
      </p:sp>
      <p:sp>
        <p:nvSpPr>
          <p:cNvPr id="9" name="Text Placeholder 5"/>
          <p:cNvSpPr>
            <a:spLocks noGrp="1"/>
          </p:cNvSpPr>
          <p:nvPr>
            <p:ph type="body" sz="quarter" idx="11" hasCustomPrompt="1"/>
          </p:nvPr>
        </p:nvSpPr>
        <p:spPr>
          <a:xfrm>
            <a:off x="3149208" y="3740100"/>
            <a:ext cx="5472113" cy="252412"/>
          </a:xfrm>
          <a:prstGeom prst="rect">
            <a:avLst/>
          </a:prstGeom>
        </p:spPr>
        <p:txBody>
          <a:bodyPr vert="horz"/>
          <a:lstStyle>
            <a:lvl1pPr marL="0" indent="0">
              <a:buNone/>
              <a:defRPr sz="1800">
                <a:solidFill>
                  <a:srgbClr val="FFFFFF"/>
                </a:solidFill>
              </a:defRPr>
            </a:lvl1pPr>
          </a:lstStyle>
          <a:p>
            <a:pPr lvl="0"/>
            <a:r>
              <a:rPr lang="en-US" dirty="0" smtClean="0"/>
              <a:t>Subtitle of Presentation</a:t>
            </a:r>
            <a:endParaRPr lang="en-US" dirty="0"/>
          </a:p>
        </p:txBody>
      </p:sp>
    </p:spTree>
    <p:extLst>
      <p:ext uri="{BB962C8B-B14F-4D97-AF65-F5344CB8AC3E}">
        <p14:creationId xmlns:p14="http://schemas.microsoft.com/office/powerpoint/2010/main" val="397702816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9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302929695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0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266218965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1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4649903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2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367870636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3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245380456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4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426900636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_Title Slide 6">
    <p:spTree>
      <p:nvGrpSpPr>
        <p:cNvPr id="1" name=""/>
        <p:cNvGrpSpPr/>
        <p:nvPr/>
      </p:nvGrpSpPr>
      <p:grpSpPr>
        <a:xfrm>
          <a:off x="0" y="0"/>
          <a:ext cx="0" cy="0"/>
          <a:chOff x="0" y="0"/>
          <a:chExt cx="0" cy="0"/>
        </a:xfrm>
      </p:grpSpPr>
      <p:pic>
        <p:nvPicPr>
          <p:cNvPr id="12" name="Picture 11" descr="Illust_Cover_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39" y="0"/>
            <a:ext cx="9156940" cy="6885638"/>
          </a:xfrm>
          <a:prstGeom prst="rect">
            <a:avLst/>
          </a:prstGeom>
        </p:spPr>
      </p:pic>
      <p:pic>
        <p:nvPicPr>
          <p:cNvPr id="16" name="Picture 1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Subtitle 2"/>
          <p:cNvSpPr>
            <a:spLocks noGrp="1"/>
          </p:cNvSpPr>
          <p:nvPr>
            <p:ph type="subTitle" idx="1" hasCustomPrompt="1"/>
          </p:nvPr>
        </p:nvSpPr>
        <p:spPr>
          <a:xfrm>
            <a:off x="3144069" y="2971286"/>
            <a:ext cx="5596363" cy="971627"/>
          </a:xfrm>
          <a:prstGeom prst="rect">
            <a:avLst/>
          </a:prstGeom>
          <a:ln>
            <a:noFill/>
          </a:ln>
        </p:spPr>
        <p:txBody>
          <a:bodyPr anchor="ctr"/>
          <a:lstStyle>
            <a:lvl1pPr marL="0" indent="0" algn="l">
              <a:lnSpc>
                <a:spcPct val="70000"/>
              </a:lnSpc>
              <a:buNone/>
              <a:defRPr sz="36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Cover Slide Title</a:t>
            </a:r>
          </a:p>
          <a:p>
            <a:r>
              <a:rPr lang="en-US" dirty="0" smtClean="0"/>
              <a:t>Second Line If Necessary</a:t>
            </a:r>
          </a:p>
        </p:txBody>
      </p:sp>
      <p:sp>
        <p:nvSpPr>
          <p:cNvPr id="13" name="Title 1"/>
          <p:cNvSpPr txBox="1">
            <a:spLocks/>
          </p:cNvSpPr>
          <p:nvPr userDrawn="1"/>
        </p:nvSpPr>
        <p:spPr>
          <a:xfrm>
            <a:off x="3545967" y="2275315"/>
            <a:ext cx="3912176" cy="443844"/>
          </a:xfrm>
          <a:prstGeom prst="rect">
            <a:avLst/>
          </a:prstGeom>
        </p:spPr>
        <p:txBody>
          <a:bodyPr/>
          <a:lstStyle>
            <a:lvl1pPr algn="l" defTabSz="457200" rtl="0" eaLnBrk="1" latinLnBrk="0" hangingPunct="1">
              <a:lnSpc>
                <a:spcPct val="90000"/>
              </a:lnSpc>
              <a:spcBef>
                <a:spcPct val="0"/>
              </a:spcBef>
              <a:buNone/>
              <a:defRPr sz="2000" kern="1200" baseline="0">
                <a:solidFill>
                  <a:srgbClr val="FF6600"/>
                </a:solidFill>
                <a:latin typeface="Arial"/>
                <a:ea typeface="+mj-ea"/>
                <a:cs typeface="Arial"/>
              </a:defRPr>
            </a:lvl1pPr>
          </a:lstStyle>
          <a:p>
            <a:endParaRPr lang="en-US" dirty="0"/>
          </a:p>
        </p:txBody>
      </p:sp>
      <p:sp>
        <p:nvSpPr>
          <p:cNvPr id="14" name="Picture Placeholder 2"/>
          <p:cNvSpPr>
            <a:spLocks noGrp="1"/>
          </p:cNvSpPr>
          <p:nvPr>
            <p:ph type="pic" idx="10" hasCustomPrompt="1"/>
          </p:nvPr>
        </p:nvSpPr>
        <p:spPr>
          <a:xfrm>
            <a:off x="3439981" y="2044095"/>
            <a:ext cx="5300451" cy="530474"/>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Solution Suite </a:t>
            </a:r>
            <a:r>
              <a:rPr lang="en-US" dirty="0" err="1" smtClean="0"/>
              <a:t>Wordmark</a:t>
            </a:r>
            <a:r>
              <a:rPr lang="en-US" dirty="0" smtClean="0"/>
              <a:t> here</a:t>
            </a:r>
            <a:endParaRPr lang="en-US" dirty="0"/>
          </a:p>
        </p:txBody>
      </p:sp>
      <p:sp>
        <p:nvSpPr>
          <p:cNvPr id="15" name="Picture Placeholder 2"/>
          <p:cNvSpPr>
            <a:spLocks noGrp="1"/>
          </p:cNvSpPr>
          <p:nvPr>
            <p:ph type="pic" idx="11" hasCustomPrompt="1"/>
          </p:nvPr>
        </p:nvSpPr>
        <p:spPr>
          <a:xfrm>
            <a:off x="3526645" y="5539619"/>
            <a:ext cx="5201811" cy="527520"/>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17" name="Text Placeholder 6"/>
          <p:cNvSpPr>
            <a:spLocks noGrp="1"/>
          </p:cNvSpPr>
          <p:nvPr>
            <p:ph type="body" sz="quarter" idx="12" hasCustomPrompt="1"/>
          </p:nvPr>
        </p:nvSpPr>
        <p:spPr>
          <a:xfrm>
            <a:off x="3526645" y="6096001"/>
            <a:ext cx="3913188" cy="278190"/>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8" name="Text Placeholder 4"/>
          <p:cNvSpPr>
            <a:spLocks noGrp="1"/>
          </p:cNvSpPr>
          <p:nvPr>
            <p:ph type="body" sz="quarter" idx="13" hasCustomPrompt="1"/>
          </p:nvPr>
        </p:nvSpPr>
        <p:spPr>
          <a:xfrm>
            <a:off x="3526645" y="6397624"/>
            <a:ext cx="4202212" cy="363613"/>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47495995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pic>
        <p:nvPicPr>
          <p:cNvPr id="2" name="Picture 1" descr="140324_el_ppt_layout_leadingtheway-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8" name="Picture 7" descr="Elsevier_Tree_Logo_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3302" y="359748"/>
            <a:ext cx="688848" cy="798576"/>
          </a:xfrm>
          <a:prstGeom prst="rect">
            <a:avLst/>
          </a:prstGeom>
        </p:spPr>
      </p:pic>
      <p:sp>
        <p:nvSpPr>
          <p:cNvPr id="4" name="Title 3"/>
          <p:cNvSpPr>
            <a:spLocks noGrp="1"/>
          </p:cNvSpPr>
          <p:nvPr>
            <p:ph type="title" hasCustomPrompt="1"/>
          </p:nvPr>
        </p:nvSpPr>
        <p:spPr>
          <a:xfrm>
            <a:off x="4917835" y="2740932"/>
            <a:ext cx="3732113" cy="2429904"/>
          </a:xfrm>
          <a:prstGeom prst="rect">
            <a:avLst/>
          </a:prstGeom>
        </p:spPr>
        <p:txBody>
          <a:bodyPr vert="horz" anchor="t"/>
          <a:lstStyle>
            <a:lvl1pPr algn="l">
              <a:lnSpc>
                <a:spcPct val="100000"/>
              </a:lnSpc>
              <a:defRPr sz="3600">
                <a:solidFill>
                  <a:schemeClr val="bg2"/>
                </a:solidFill>
              </a:defRPr>
            </a:lvl1pPr>
          </a:lstStyle>
          <a:p>
            <a:r>
              <a:rPr lang="en-US" dirty="0" smtClean="0"/>
              <a:t>Section Title And Multiple Lines If Necessary</a:t>
            </a:r>
            <a:endParaRPr lang="en-US" dirty="0"/>
          </a:p>
        </p:txBody>
      </p:sp>
    </p:spTree>
    <p:extLst>
      <p:ext uri="{BB962C8B-B14F-4D97-AF65-F5344CB8AC3E}">
        <p14:creationId xmlns:p14="http://schemas.microsoft.com/office/powerpoint/2010/main" val="383692594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2"/>
          <p:cNvSpPr>
            <a:spLocks noGrp="1"/>
          </p:cNvSpPr>
          <p:nvPr>
            <p:ph type="body" sz="quarter" idx="16"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smtClean="0"/>
              <a:t>Sources &amp; Notes:</a:t>
            </a:r>
            <a:endParaRPr lang="en-US" dirty="0"/>
          </a:p>
        </p:txBody>
      </p:sp>
    </p:spTree>
    <p:extLst>
      <p:ext uri="{BB962C8B-B14F-4D97-AF65-F5344CB8AC3E}">
        <p14:creationId xmlns:p14="http://schemas.microsoft.com/office/powerpoint/2010/main" val="339312276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24447661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6">
    <p:spTree>
      <p:nvGrpSpPr>
        <p:cNvPr id="1" name=""/>
        <p:cNvGrpSpPr/>
        <p:nvPr/>
      </p:nvGrpSpPr>
      <p:grpSpPr>
        <a:xfrm>
          <a:off x="0" y="0"/>
          <a:ext cx="0" cy="0"/>
          <a:chOff x="0" y="0"/>
          <a:chExt cx="0" cy="0"/>
        </a:xfrm>
      </p:grpSpPr>
      <p:pic>
        <p:nvPicPr>
          <p:cNvPr id="10" name="Picture 9" descr="placeholder-vector.png"/>
          <p:cNvPicPr>
            <a:picLocks noChangeAspect="1"/>
          </p:cNvPicPr>
          <p:nvPr userDrawn="1"/>
        </p:nvPicPr>
        <p:blipFill>
          <a:blip r:embed="rId2"/>
          <a:stretch>
            <a:fillRect/>
          </a:stretch>
        </p:blipFill>
        <p:spPr>
          <a:xfrm>
            <a:off x="-12939" y="0"/>
            <a:ext cx="3202147" cy="6858000"/>
          </a:xfrm>
          <a:prstGeom prst="rect">
            <a:avLst/>
          </a:prstGeom>
        </p:spPr>
      </p:pic>
      <p:sp>
        <p:nvSpPr>
          <p:cNvPr id="11" name="Rectangle 10"/>
          <p:cNvSpPr/>
          <p:nvPr userDrawn="1"/>
        </p:nvSpPr>
        <p:spPr>
          <a:xfrm>
            <a:off x="3189208" y="2698749"/>
            <a:ext cx="5954792" cy="14922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16" name="Picture 1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3" name="Title 1"/>
          <p:cNvSpPr txBox="1">
            <a:spLocks/>
          </p:cNvSpPr>
          <p:nvPr userDrawn="1"/>
        </p:nvSpPr>
        <p:spPr>
          <a:xfrm>
            <a:off x="3545967" y="2275315"/>
            <a:ext cx="3912176" cy="443844"/>
          </a:xfrm>
          <a:prstGeom prst="rect">
            <a:avLst/>
          </a:prstGeom>
        </p:spPr>
        <p:txBody>
          <a:bodyPr/>
          <a:lstStyle>
            <a:lvl1pPr algn="l" defTabSz="457200" rtl="0" eaLnBrk="1" latinLnBrk="0" hangingPunct="1">
              <a:lnSpc>
                <a:spcPct val="90000"/>
              </a:lnSpc>
              <a:spcBef>
                <a:spcPct val="0"/>
              </a:spcBef>
              <a:buNone/>
              <a:defRPr sz="2000" kern="1200" baseline="0">
                <a:solidFill>
                  <a:srgbClr val="FF6600"/>
                </a:solidFill>
                <a:latin typeface="Arial"/>
                <a:ea typeface="+mj-ea"/>
                <a:cs typeface="Arial"/>
              </a:defRPr>
            </a:lvl1pPr>
          </a:lstStyle>
          <a:p>
            <a:endParaRPr lang="en-US" dirty="0"/>
          </a:p>
        </p:txBody>
      </p:sp>
      <p:sp>
        <p:nvSpPr>
          <p:cNvPr id="14" name="Picture Placeholder 2"/>
          <p:cNvSpPr>
            <a:spLocks noGrp="1"/>
          </p:cNvSpPr>
          <p:nvPr>
            <p:ph type="pic" idx="10" hasCustomPrompt="1"/>
          </p:nvPr>
        </p:nvSpPr>
        <p:spPr>
          <a:xfrm>
            <a:off x="3439981" y="2044095"/>
            <a:ext cx="5300451" cy="530474"/>
          </a:xfrm>
          <a:prstGeom prst="rect">
            <a:avLst/>
          </a:prstGeom>
        </p:spPr>
        <p:txBody>
          <a:bodyPr/>
          <a:lstStyle>
            <a:lvl1pPr marL="0" indent="0">
              <a:buNone/>
              <a:defRPr sz="20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Solution Suite </a:t>
            </a:r>
            <a:r>
              <a:rPr lang="en-US" dirty="0" err="1" smtClean="0"/>
              <a:t>Wordmark</a:t>
            </a:r>
            <a:r>
              <a:rPr lang="en-US" dirty="0" smtClean="0"/>
              <a:t> here</a:t>
            </a:r>
            <a:endParaRPr lang="en-US" dirty="0"/>
          </a:p>
        </p:txBody>
      </p:sp>
      <p:sp>
        <p:nvSpPr>
          <p:cNvPr id="15" name="Picture Placeholder 2"/>
          <p:cNvSpPr>
            <a:spLocks noGrp="1"/>
          </p:cNvSpPr>
          <p:nvPr>
            <p:ph type="pic" idx="11" hasCustomPrompt="1"/>
          </p:nvPr>
        </p:nvSpPr>
        <p:spPr>
          <a:xfrm>
            <a:off x="3526645" y="5539619"/>
            <a:ext cx="5201811" cy="527520"/>
          </a:xfrm>
          <a:prstGeom prst="rect">
            <a:avLst/>
          </a:prstGeom>
        </p:spPr>
        <p:txBody>
          <a:bodyPr/>
          <a:lstStyle>
            <a:lvl1pPr marL="0" indent="0">
              <a:buNone/>
              <a:defRPr sz="20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17" name="Text Placeholder 6"/>
          <p:cNvSpPr>
            <a:spLocks noGrp="1"/>
          </p:cNvSpPr>
          <p:nvPr>
            <p:ph type="body" sz="quarter" idx="12" hasCustomPrompt="1"/>
          </p:nvPr>
        </p:nvSpPr>
        <p:spPr>
          <a:xfrm>
            <a:off x="3526645" y="6096001"/>
            <a:ext cx="3913188" cy="278190"/>
          </a:xfrm>
          <a:prstGeom prst="rect">
            <a:avLst/>
          </a:prstGeom>
        </p:spPr>
        <p:txBody>
          <a:bodyPr/>
          <a:lstStyle>
            <a:lvl1pPr marL="0" indent="0">
              <a:buNone/>
              <a:defRPr sz="1100">
                <a:solidFill>
                  <a:schemeClr val="tx1"/>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8" name="Text Placeholder 4"/>
          <p:cNvSpPr>
            <a:spLocks noGrp="1"/>
          </p:cNvSpPr>
          <p:nvPr>
            <p:ph type="body" sz="quarter" idx="13" hasCustomPrompt="1"/>
          </p:nvPr>
        </p:nvSpPr>
        <p:spPr>
          <a:xfrm>
            <a:off x="3526645" y="6397624"/>
            <a:ext cx="4202212" cy="363613"/>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
        <p:nvSpPr>
          <p:cNvPr id="19" name="Subtitle 2"/>
          <p:cNvSpPr>
            <a:spLocks noGrp="1"/>
          </p:cNvSpPr>
          <p:nvPr>
            <p:ph type="subTitle" idx="1" hasCustomPrompt="1"/>
          </p:nvPr>
        </p:nvSpPr>
        <p:spPr>
          <a:xfrm>
            <a:off x="3144069" y="2971286"/>
            <a:ext cx="5596363" cy="971627"/>
          </a:xfrm>
          <a:prstGeom prst="rect">
            <a:avLst/>
          </a:prstGeom>
          <a:ln>
            <a:noFill/>
          </a:ln>
        </p:spPr>
        <p:txBody>
          <a:bodyPr anchor="ctr"/>
          <a:lstStyle>
            <a:lvl1pPr marL="0" indent="0" algn="l">
              <a:lnSpc>
                <a:spcPct val="70000"/>
              </a:lnSpc>
              <a:buNone/>
              <a:defRPr sz="36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Cover Slide Title</a:t>
            </a:r>
          </a:p>
          <a:p>
            <a:r>
              <a:rPr lang="en-US" dirty="0" smtClean="0"/>
              <a:t>Second Line If Necessary</a:t>
            </a:r>
          </a:p>
        </p:txBody>
      </p:sp>
    </p:spTree>
    <p:extLst>
      <p:ext uri="{BB962C8B-B14F-4D97-AF65-F5344CB8AC3E}">
        <p14:creationId xmlns:p14="http://schemas.microsoft.com/office/powerpoint/2010/main" val="140515827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lvl1pPr>
          </a:lstStyle>
          <a:p>
            <a:r>
              <a:rPr lang="en-US" smtClean="0"/>
              <a:t>Click to edit Master title style</a:t>
            </a:r>
            <a:endParaRPr lang="en-US" dirty="0"/>
          </a:p>
        </p:txBody>
      </p:sp>
      <p:sp>
        <p:nvSpPr>
          <p:cNvPr id="7" name="Content Placeholder 1"/>
          <p:cNvSpPr>
            <a:spLocks noGrp="1"/>
          </p:cNvSpPr>
          <p:nvPr>
            <p:ph idx="10"/>
          </p:nvPr>
        </p:nvSpPr>
        <p:spPr>
          <a:xfrm>
            <a:off x="457198" y="1500110"/>
            <a:ext cx="8238320"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Text Placeholder 22"/>
          <p:cNvSpPr>
            <a:spLocks noGrp="1"/>
          </p:cNvSpPr>
          <p:nvPr>
            <p:ph type="body" sz="quarter" idx="16"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smtClean="0"/>
              <a:t>Sources &amp; Notes:</a:t>
            </a:r>
            <a:endParaRPr lang="en-US" dirty="0"/>
          </a:p>
        </p:txBody>
      </p:sp>
    </p:spTree>
    <p:extLst>
      <p:ext uri="{BB962C8B-B14F-4D97-AF65-F5344CB8AC3E}">
        <p14:creationId xmlns:p14="http://schemas.microsoft.com/office/powerpoint/2010/main" val="325515387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9"/>
          <p:cNvSpPr>
            <a:spLocks noGrp="1" noChangeArrowheads="1"/>
          </p:cNvSpPr>
          <p:nvPr>
            <p:ph type="ftr" sz="quarter" idx="10"/>
          </p:nvPr>
        </p:nvSpPr>
        <p:spPr>
          <a:xfrm>
            <a:off x="3124200" y="6356350"/>
            <a:ext cx="2895600" cy="365125"/>
          </a:xfrm>
          <a:prstGeom prst="rect">
            <a:avLst/>
          </a:prstGeom>
          <a:ln/>
        </p:spPr>
        <p:txBody>
          <a:bodyPr/>
          <a:lstStyle>
            <a:lvl1pPr>
              <a:defRPr/>
            </a:lvl1pPr>
          </a:lstStyle>
          <a:p>
            <a:pPr defTabSz="457200">
              <a:defRPr/>
            </a:pPr>
            <a:endParaRPr lang="en-GB">
              <a:solidFill>
                <a:srgbClr val="53565A"/>
              </a:solidFill>
            </a:endParaRPr>
          </a:p>
        </p:txBody>
      </p:sp>
    </p:spTree>
    <p:extLst>
      <p:ext uri="{BB962C8B-B14F-4D97-AF65-F5344CB8AC3E}">
        <p14:creationId xmlns:p14="http://schemas.microsoft.com/office/powerpoint/2010/main" val="2132487911"/>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158761767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12"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285258563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smtClean="0"/>
              <a:t>Click to edit text</a:t>
            </a:r>
            <a:endParaRPr lang="en-US" dirty="0"/>
          </a:p>
        </p:txBody>
      </p:sp>
    </p:spTree>
    <p:extLst>
      <p:ext uri="{BB962C8B-B14F-4D97-AF65-F5344CB8AC3E}">
        <p14:creationId xmlns:p14="http://schemas.microsoft.com/office/powerpoint/2010/main" val="244891323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420869865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Picture here</a:t>
            </a:r>
            <a:endParaRPr lang="en-US" dirty="0"/>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373433662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402462667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12"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79532217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smtClean="0"/>
              <a:t>Click to edit text</a:t>
            </a:r>
            <a:endParaRPr lang="en-US" dirty="0"/>
          </a:p>
        </p:txBody>
      </p:sp>
    </p:spTree>
    <p:extLst>
      <p:ext uri="{BB962C8B-B14F-4D97-AF65-F5344CB8AC3E}">
        <p14:creationId xmlns:p14="http://schemas.microsoft.com/office/powerpoint/2010/main" val="30165311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7" name="Picture 6"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9" name="Text Placeholder 6"/>
          <p:cNvSpPr>
            <a:spLocks noGrp="1"/>
          </p:cNvSpPr>
          <p:nvPr>
            <p:ph type="body" sz="quarter" idx="10" hasCustomPrompt="1"/>
          </p:nvPr>
        </p:nvSpPr>
        <p:spPr>
          <a:xfrm>
            <a:off x="300038" y="6096001"/>
            <a:ext cx="3913188" cy="290286"/>
          </a:xfrm>
          <a:prstGeom prst="rect">
            <a:avLst/>
          </a:prstGeom>
        </p:spPr>
        <p:txBody>
          <a:bodyPr/>
          <a:lstStyle>
            <a:lvl1pPr marL="0" indent="0">
              <a:buNone/>
              <a:defRPr sz="1100">
                <a:solidFill>
                  <a:srgbClr val="53565A"/>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0" name="Text Placeholder 4"/>
          <p:cNvSpPr>
            <a:spLocks noGrp="1"/>
          </p:cNvSpPr>
          <p:nvPr>
            <p:ph type="body" sz="quarter" idx="12" hasCustomPrompt="1"/>
          </p:nvPr>
        </p:nvSpPr>
        <p:spPr>
          <a:xfrm>
            <a:off x="300038"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
        <p:nvSpPr>
          <p:cNvPr id="14" name="Text Placeholder 13"/>
          <p:cNvSpPr>
            <a:spLocks noGrp="1"/>
          </p:cNvSpPr>
          <p:nvPr>
            <p:ph type="body" sz="quarter" idx="14" hasCustomPrompt="1"/>
          </p:nvPr>
        </p:nvSpPr>
        <p:spPr>
          <a:xfrm>
            <a:off x="300039" y="1282537"/>
            <a:ext cx="6738218" cy="322555"/>
          </a:xfrm>
          <a:prstGeom prst="rect">
            <a:avLst/>
          </a:prstGeom>
        </p:spPr>
        <p:txBody>
          <a:bodyPr vert="horz"/>
          <a:lstStyle>
            <a:lvl1pPr>
              <a:buNone/>
              <a:defRPr sz="1600">
                <a:solidFill>
                  <a:srgbClr val="53565A"/>
                </a:solidFill>
              </a:defRPr>
            </a:lvl1pPr>
          </a:lstStyle>
          <a:p>
            <a:pPr lvl="0"/>
            <a:r>
              <a:rPr lang="en-US" dirty="0" smtClean="0"/>
              <a:t>Subtitle of Presentation</a:t>
            </a:r>
            <a:endParaRPr lang="en-US" dirty="0"/>
          </a:p>
        </p:txBody>
      </p:sp>
      <p:pic>
        <p:nvPicPr>
          <p:cNvPr id="8" name="Picture 7" descr="placeholder-horizontal.png"/>
          <p:cNvPicPr>
            <a:picLocks noChangeAspect="1"/>
          </p:cNvPicPr>
          <p:nvPr userDrawn="1"/>
        </p:nvPicPr>
        <p:blipFill>
          <a:blip r:embed="rId3"/>
          <a:stretch>
            <a:fillRect/>
          </a:stretch>
        </p:blipFill>
        <p:spPr>
          <a:xfrm>
            <a:off x="-608" y="1768138"/>
            <a:ext cx="9144000" cy="4133088"/>
          </a:xfrm>
          <a:prstGeom prst="rect">
            <a:avLst/>
          </a:prstGeom>
        </p:spPr>
      </p:pic>
      <p:sp>
        <p:nvSpPr>
          <p:cNvPr id="11" name="Title 2"/>
          <p:cNvSpPr>
            <a:spLocks noGrp="1"/>
          </p:cNvSpPr>
          <p:nvPr>
            <p:ph type="title" hasCustomPrompt="1"/>
          </p:nvPr>
        </p:nvSpPr>
        <p:spPr>
          <a:xfrm>
            <a:off x="309786" y="177660"/>
            <a:ext cx="7474582" cy="1104877"/>
          </a:xfrm>
          <a:prstGeom prst="rect">
            <a:avLst/>
          </a:prstGeom>
        </p:spPr>
        <p:txBody>
          <a:bodyPr vert="horz" anchor="t"/>
          <a:lstStyle>
            <a:lvl1pPr algn="l">
              <a:lnSpc>
                <a:spcPct val="90000"/>
              </a:lnSpc>
              <a:defRPr sz="3600" baseline="0">
                <a:solidFill>
                  <a:srgbClr val="53565A"/>
                </a:solidFill>
              </a:defRPr>
            </a:lvl1pPr>
          </a:lstStyle>
          <a:p>
            <a:r>
              <a:rPr lang="en-US" dirty="0" smtClean="0"/>
              <a:t>Cover Slide Title and</a:t>
            </a:r>
            <a:br>
              <a:rPr lang="en-US" dirty="0" smtClean="0"/>
            </a:br>
            <a:r>
              <a:rPr lang="en-US" dirty="0" smtClean="0"/>
              <a:t>Second Line if Necessary</a:t>
            </a:r>
            <a:endParaRPr lang="en-US" dirty="0"/>
          </a:p>
        </p:txBody>
      </p:sp>
    </p:spTree>
    <p:extLst>
      <p:ext uri="{BB962C8B-B14F-4D97-AF65-F5344CB8AC3E}">
        <p14:creationId xmlns:p14="http://schemas.microsoft.com/office/powerpoint/2010/main" val="304271376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359349870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Picture here</a:t>
            </a:r>
            <a:endParaRPr lang="en-US" dirty="0"/>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380571776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8600333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12"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244252352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smtClean="0"/>
              <a:t>Click to edit text</a:t>
            </a:r>
            <a:endParaRPr lang="en-US" dirty="0"/>
          </a:p>
        </p:txBody>
      </p:sp>
    </p:spTree>
    <p:extLst>
      <p:ext uri="{BB962C8B-B14F-4D97-AF65-F5344CB8AC3E}">
        <p14:creationId xmlns:p14="http://schemas.microsoft.com/office/powerpoint/2010/main" val="378922912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81919158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Picture here</a:t>
            </a:r>
            <a:endParaRPr lang="en-US" dirty="0"/>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124047335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275892548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12"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154092817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smtClean="0"/>
              <a:t>Click to edit text</a:t>
            </a:r>
            <a:endParaRPr lang="en-US" dirty="0"/>
          </a:p>
        </p:txBody>
      </p:sp>
    </p:spTree>
    <p:extLst>
      <p:ext uri="{BB962C8B-B14F-4D97-AF65-F5344CB8AC3E}">
        <p14:creationId xmlns:p14="http://schemas.microsoft.com/office/powerpoint/2010/main" val="3452818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Option 2">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stretch>
            <a:fillRect/>
          </a:stretch>
        </p:blipFill>
        <p:spPr>
          <a:xfrm>
            <a:off x="378" y="283"/>
            <a:ext cx="9143242" cy="6857432"/>
          </a:xfrm>
          <a:prstGeom prst="rect">
            <a:avLst/>
          </a:prstGeom>
        </p:spPr>
      </p:pic>
      <p:pic>
        <p:nvPicPr>
          <p:cNvPr id="16" name="Picture 15" descr="orangebar.jpg"/>
          <p:cNvPicPr>
            <a:picLocks noChangeAspect="1"/>
          </p:cNvPicPr>
          <p:nvPr userDrawn="1"/>
        </p:nvPicPr>
        <p:blipFill>
          <a:blip r:embed="rId3" cstate="print"/>
          <a:stretch>
            <a:fillRect/>
          </a:stretch>
        </p:blipFill>
        <p:spPr>
          <a:xfrm>
            <a:off x="0" y="2674620"/>
            <a:ext cx="9144000" cy="1508760"/>
          </a:xfrm>
          <a:prstGeom prst="rect">
            <a:avLst/>
          </a:prstGeom>
        </p:spPr>
      </p:pic>
      <p:sp>
        <p:nvSpPr>
          <p:cNvPr id="2" name="Title 1"/>
          <p:cNvSpPr>
            <a:spLocks noGrp="1"/>
          </p:cNvSpPr>
          <p:nvPr>
            <p:ph type="ctrTitle" hasCustomPrompt="1"/>
          </p:nvPr>
        </p:nvSpPr>
        <p:spPr>
          <a:xfrm>
            <a:off x="244928" y="2910351"/>
            <a:ext cx="7772400" cy="722764"/>
          </a:xfrm>
        </p:spPr>
        <p:txBody>
          <a:bodyPr anchor="t">
            <a:noAutofit/>
          </a:bodyPr>
          <a:lstStyle>
            <a:lvl1pPr algn="l">
              <a:defRPr sz="2600" b="1"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t>Cover Slide Title</a:t>
            </a:r>
            <a:br>
              <a:rPr lang="en-US" dirty="0" smtClean="0"/>
            </a:br>
            <a:r>
              <a:rPr lang="en-US" dirty="0" smtClean="0"/>
              <a:t>Second Line If Necessary</a:t>
            </a:r>
            <a:endParaRPr lang="en-US" dirty="0"/>
          </a:p>
        </p:txBody>
      </p:sp>
      <p:sp>
        <p:nvSpPr>
          <p:cNvPr id="9" name="Text Placeholder 8"/>
          <p:cNvSpPr>
            <a:spLocks noGrp="1"/>
          </p:cNvSpPr>
          <p:nvPr>
            <p:ph type="body" sz="quarter" idx="13" hasCustomPrompt="1"/>
          </p:nvPr>
        </p:nvSpPr>
        <p:spPr>
          <a:xfrm>
            <a:off x="252412" y="3665542"/>
            <a:ext cx="3675062" cy="407987"/>
          </a:xfrm>
          <a:prstGeom prst="rect">
            <a:avLst/>
          </a:prstGeom>
        </p:spPr>
        <p:txBody>
          <a:bodyPr anchor="ctr">
            <a:normAutofit/>
          </a:bodyPr>
          <a:lstStyle>
            <a:lvl1pPr marL="0" indent="0">
              <a:buNone/>
              <a:defRPr sz="1100" b="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dirty="0" smtClean="0"/>
              <a:t>SUBTITLE OF PRESENTATION</a:t>
            </a:r>
            <a:endParaRPr lang="en-US" dirty="0"/>
          </a:p>
        </p:txBody>
      </p:sp>
      <p:sp>
        <p:nvSpPr>
          <p:cNvPr id="4" name="Picture Placeholder 3"/>
          <p:cNvSpPr>
            <a:spLocks noGrp="1"/>
          </p:cNvSpPr>
          <p:nvPr>
            <p:ph type="pic" sz="quarter" idx="16" hasCustomPrompt="1"/>
          </p:nvPr>
        </p:nvSpPr>
        <p:spPr>
          <a:xfrm>
            <a:off x="6834188" y="642938"/>
            <a:ext cx="1093787" cy="301625"/>
          </a:xfrm>
          <a:prstGeom prst="rect">
            <a:avLst/>
          </a:prstGeom>
        </p:spPr>
        <p:txBody>
          <a:bodyPr anchor="ctr">
            <a:noAutofit/>
          </a:bodyPr>
          <a:lstStyle>
            <a:lvl1pPr marL="0" indent="0">
              <a:buNone/>
              <a:defRPr sz="900">
                <a:latin typeface="Arial" panose="020B0604020202020204" pitchFamily="34" charset="0"/>
                <a:cs typeface="Arial" panose="020B0604020202020204" pitchFamily="34" charset="0"/>
              </a:defRPr>
            </a:lvl1pPr>
          </a:lstStyle>
          <a:p>
            <a:r>
              <a:rPr lang="en-US" dirty="0" smtClean="0"/>
              <a:t>Click to Insert Logo</a:t>
            </a:r>
            <a:br>
              <a:rPr lang="en-US" dirty="0" smtClean="0"/>
            </a:br>
            <a:r>
              <a:rPr lang="en-US" dirty="0" smtClean="0"/>
              <a:t>(Adjust as needed)</a:t>
            </a:r>
            <a:endParaRPr lang="en-US" dirty="0"/>
          </a:p>
        </p:txBody>
      </p:sp>
      <p:sp>
        <p:nvSpPr>
          <p:cNvPr id="10" name="Text Placeholder 4"/>
          <p:cNvSpPr>
            <a:spLocks noGrp="1"/>
          </p:cNvSpPr>
          <p:nvPr>
            <p:ph type="body" sz="quarter" idx="14" hasCustomPrompt="1"/>
          </p:nvPr>
        </p:nvSpPr>
        <p:spPr>
          <a:xfrm>
            <a:off x="1379311" y="5953013"/>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err="1" smtClean="0"/>
              <a:t>FirstName</a:t>
            </a:r>
            <a:r>
              <a:rPr lang="en-US" dirty="0" smtClean="0"/>
              <a:t> </a:t>
            </a:r>
            <a:r>
              <a:rPr lang="en-US" dirty="0" err="1" smtClean="0"/>
              <a:t>LastName</a:t>
            </a:r>
            <a:endParaRPr lang="en-US" dirty="0" smtClean="0"/>
          </a:p>
        </p:txBody>
      </p:sp>
      <p:sp>
        <p:nvSpPr>
          <p:cNvPr id="11" name="TextBox 10"/>
          <p:cNvSpPr txBox="1"/>
          <p:nvPr userDrawn="1"/>
        </p:nvSpPr>
        <p:spPr>
          <a:xfrm>
            <a:off x="717776" y="5951877"/>
            <a:ext cx="1094014" cy="215444"/>
          </a:xfrm>
          <a:prstGeom prst="rect">
            <a:avLst/>
          </a:prstGeom>
          <a:noFill/>
        </p:spPr>
        <p:txBody>
          <a:bodyPr wrap="square" rtlCol="0">
            <a:spAutoFit/>
          </a:bodyPr>
          <a:lstStyle/>
          <a:p>
            <a:r>
              <a:rPr lang="en-US" sz="800" dirty="0" smtClean="0">
                <a:solidFill>
                  <a:srgbClr val="75787B"/>
                </a:solidFill>
                <a:latin typeface="Arial" panose="020B0604020202020204" pitchFamily="34" charset="0"/>
                <a:cs typeface="Arial" panose="020B0604020202020204" pitchFamily="34" charset="0"/>
              </a:rPr>
              <a:t>Presented By</a:t>
            </a:r>
            <a:endParaRPr lang="en-US" sz="800" dirty="0">
              <a:solidFill>
                <a:srgbClr val="75787B"/>
              </a:solidFill>
              <a:latin typeface="Arial" panose="020B0604020202020204" pitchFamily="34" charset="0"/>
              <a:cs typeface="Arial" panose="020B0604020202020204" pitchFamily="34" charset="0"/>
            </a:endParaRPr>
          </a:p>
        </p:txBody>
      </p:sp>
      <p:sp>
        <p:nvSpPr>
          <p:cNvPr id="12" name="Text Placeholder 4"/>
          <p:cNvSpPr>
            <a:spLocks noGrp="1"/>
          </p:cNvSpPr>
          <p:nvPr>
            <p:ph type="body" sz="quarter" idx="15" hasCustomPrompt="1"/>
          </p:nvPr>
        </p:nvSpPr>
        <p:spPr>
          <a:xfrm>
            <a:off x="984705" y="6129905"/>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smtClean="0"/>
              <a:t>XX_XX_XX</a:t>
            </a:r>
          </a:p>
        </p:txBody>
      </p:sp>
      <p:sp>
        <p:nvSpPr>
          <p:cNvPr id="13" name="TextBox 12"/>
          <p:cNvSpPr txBox="1"/>
          <p:nvPr userDrawn="1"/>
        </p:nvSpPr>
        <p:spPr>
          <a:xfrm>
            <a:off x="715055" y="6128769"/>
            <a:ext cx="1094014" cy="215444"/>
          </a:xfrm>
          <a:prstGeom prst="rect">
            <a:avLst/>
          </a:prstGeom>
          <a:noFill/>
        </p:spPr>
        <p:txBody>
          <a:bodyPr wrap="square" rtlCol="0">
            <a:spAutoFit/>
          </a:bodyPr>
          <a:lstStyle/>
          <a:p>
            <a:r>
              <a:rPr lang="en-US" sz="800" dirty="0" smtClean="0">
                <a:solidFill>
                  <a:srgbClr val="75787B"/>
                </a:solidFill>
                <a:latin typeface="Arial" panose="020B0604020202020204" pitchFamily="34" charset="0"/>
                <a:cs typeface="Arial" panose="020B0604020202020204" pitchFamily="34" charset="0"/>
              </a:rPr>
              <a:t>Date</a:t>
            </a:r>
            <a:endParaRPr lang="en-US" sz="800" dirty="0">
              <a:solidFill>
                <a:srgbClr val="75787B"/>
              </a:solidFill>
              <a:latin typeface="Arial" panose="020B0604020202020204" pitchFamily="34" charset="0"/>
              <a:cs typeface="Arial" panose="020B0604020202020204" pitchFamily="34" charset="0"/>
            </a:endParaRPr>
          </a:p>
        </p:txBody>
      </p:sp>
      <p:pic>
        <p:nvPicPr>
          <p:cNvPr id="14" name="Picture 13" descr="ELS_NS_Logo_2C_RGB.png"/>
          <p:cNvPicPr>
            <a:picLocks noChangeAspect="1"/>
          </p:cNvPicPr>
          <p:nvPr userDrawn="1"/>
        </p:nvPicPr>
        <p:blipFill>
          <a:blip r:embed="rId4" cstate="print"/>
          <a:stretch>
            <a:fillRect/>
          </a:stretch>
        </p:blipFill>
        <p:spPr>
          <a:xfrm>
            <a:off x="8114164" y="349006"/>
            <a:ext cx="685800" cy="757503"/>
          </a:xfrm>
          <a:prstGeom prst="rect">
            <a:avLst/>
          </a:prstGeom>
        </p:spPr>
      </p:pic>
    </p:spTree>
    <p:extLst>
      <p:ext uri="{BB962C8B-B14F-4D97-AF65-F5344CB8AC3E}">
        <p14:creationId xmlns:p14="http://schemas.microsoft.com/office/powerpoint/2010/main" val="3563467440"/>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21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11" name="Picture 10"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7" name="Picture Placeholder 2"/>
          <p:cNvSpPr>
            <a:spLocks noGrp="1"/>
          </p:cNvSpPr>
          <p:nvPr>
            <p:ph type="pic" idx="10" hasCustomPrompt="1"/>
          </p:nvPr>
        </p:nvSpPr>
        <p:spPr>
          <a:xfrm>
            <a:off x="344008" y="5757333"/>
            <a:ext cx="5317489" cy="541223"/>
          </a:xfrm>
          <a:prstGeom prst="rect">
            <a:avLst/>
          </a:prstGeom>
        </p:spPr>
        <p:txBody>
          <a:bodyPr/>
          <a:lstStyle>
            <a:lvl1pPr marL="0" indent="0">
              <a:buNone/>
              <a:defRPr sz="20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9" name="Text Placeholder 6"/>
          <p:cNvSpPr>
            <a:spLocks noGrp="1"/>
          </p:cNvSpPr>
          <p:nvPr>
            <p:ph type="body" sz="quarter" idx="12" hasCustomPrompt="1"/>
          </p:nvPr>
        </p:nvSpPr>
        <p:spPr>
          <a:xfrm>
            <a:off x="344008" y="6265333"/>
            <a:ext cx="3913188" cy="278191"/>
          </a:xfrm>
          <a:prstGeom prst="rect">
            <a:avLst/>
          </a:prstGeom>
        </p:spPr>
        <p:txBody>
          <a:bodyPr/>
          <a:lstStyle>
            <a:lvl1pPr marL="0" indent="0">
              <a:buNone/>
              <a:defRPr sz="1100">
                <a:solidFill>
                  <a:srgbClr val="53565A"/>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4" name="Text Placeholder 4"/>
          <p:cNvSpPr>
            <a:spLocks noGrp="1"/>
          </p:cNvSpPr>
          <p:nvPr>
            <p:ph type="body" sz="quarter" idx="13" hasCustomPrompt="1"/>
          </p:nvPr>
        </p:nvSpPr>
        <p:spPr>
          <a:xfrm>
            <a:off x="344008" y="653097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pic>
        <p:nvPicPr>
          <p:cNvPr id="12" name="Picture 11" descr="placeholder-horizontal.png"/>
          <p:cNvPicPr>
            <a:picLocks noChangeAspect="1"/>
          </p:cNvPicPr>
          <p:nvPr userDrawn="1"/>
        </p:nvPicPr>
        <p:blipFill>
          <a:blip r:embed="rId3"/>
          <a:stretch>
            <a:fillRect/>
          </a:stretch>
        </p:blipFill>
        <p:spPr>
          <a:xfrm>
            <a:off x="-608" y="1828387"/>
            <a:ext cx="9144000" cy="3928946"/>
          </a:xfrm>
          <a:prstGeom prst="rect">
            <a:avLst/>
          </a:prstGeom>
        </p:spPr>
      </p:pic>
      <p:sp>
        <p:nvSpPr>
          <p:cNvPr id="16" name="Picture Placeholder 2"/>
          <p:cNvSpPr>
            <a:spLocks noGrp="1"/>
          </p:cNvSpPr>
          <p:nvPr>
            <p:ph type="pic" idx="1" hasCustomPrompt="1"/>
          </p:nvPr>
        </p:nvSpPr>
        <p:spPr>
          <a:xfrm>
            <a:off x="344008" y="168031"/>
            <a:ext cx="6868853" cy="506652"/>
          </a:xfrm>
          <a:prstGeom prst="rect">
            <a:avLst/>
          </a:prstGeom>
        </p:spPr>
        <p:txBody>
          <a:bodyPr/>
          <a:lstStyle>
            <a:lvl1pPr marL="0" indent="0">
              <a:buNone/>
              <a:defRPr sz="20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Solution Suite </a:t>
            </a:r>
            <a:r>
              <a:rPr lang="en-US" dirty="0" err="1" smtClean="0"/>
              <a:t>Wordmark</a:t>
            </a:r>
            <a:r>
              <a:rPr lang="en-US" dirty="0" smtClean="0"/>
              <a:t> here</a:t>
            </a:r>
            <a:endParaRPr lang="en-US" dirty="0"/>
          </a:p>
        </p:txBody>
      </p:sp>
      <p:sp>
        <p:nvSpPr>
          <p:cNvPr id="17" name="Text Placeholder 11"/>
          <p:cNvSpPr>
            <a:spLocks noGrp="1"/>
          </p:cNvSpPr>
          <p:nvPr>
            <p:ph type="body" sz="quarter" idx="14" hasCustomPrompt="1"/>
          </p:nvPr>
        </p:nvSpPr>
        <p:spPr>
          <a:xfrm>
            <a:off x="300039" y="624933"/>
            <a:ext cx="6738218" cy="1156530"/>
          </a:xfrm>
          <a:prstGeom prst="rect">
            <a:avLst/>
          </a:prstGeom>
        </p:spPr>
        <p:txBody>
          <a:bodyPr vert="horz"/>
          <a:lstStyle>
            <a:lvl1pPr marL="0" indent="0">
              <a:lnSpc>
                <a:spcPct val="90000"/>
              </a:lnSpc>
              <a:buNone/>
              <a:defRPr sz="3600" baseline="0">
                <a:solidFill>
                  <a:srgbClr val="53565A"/>
                </a:solidFill>
              </a:defRPr>
            </a:lvl1pPr>
            <a:lvl2pPr>
              <a:buNone/>
              <a:defRPr>
                <a:solidFill>
                  <a:srgbClr val="53565A"/>
                </a:solidFill>
              </a:defRPr>
            </a:lvl2pPr>
            <a:lvl3pPr>
              <a:buNone/>
              <a:defRPr>
                <a:solidFill>
                  <a:srgbClr val="53565A"/>
                </a:solidFill>
              </a:defRPr>
            </a:lvl3pPr>
            <a:lvl4pPr>
              <a:buNone/>
              <a:defRPr>
                <a:solidFill>
                  <a:srgbClr val="53565A"/>
                </a:solidFill>
              </a:defRPr>
            </a:lvl4pPr>
            <a:lvl5pPr>
              <a:buNone/>
              <a:defRPr>
                <a:solidFill>
                  <a:srgbClr val="53565A"/>
                </a:solidFill>
              </a:defRPr>
            </a:lvl5pPr>
          </a:lstStyle>
          <a:p>
            <a:pPr lvl="0"/>
            <a:r>
              <a:rPr lang="en-US" dirty="0" smtClean="0"/>
              <a:t>Cover Slide Title </a:t>
            </a:r>
            <a:br>
              <a:rPr lang="en-US" dirty="0" smtClean="0"/>
            </a:br>
            <a:r>
              <a:rPr lang="en-US" dirty="0" smtClean="0"/>
              <a:t>Second Line If Necessary</a:t>
            </a:r>
          </a:p>
        </p:txBody>
      </p:sp>
    </p:spTree>
    <p:extLst>
      <p:ext uri="{BB962C8B-B14F-4D97-AF65-F5344CB8AC3E}">
        <p14:creationId xmlns:p14="http://schemas.microsoft.com/office/powerpoint/2010/main" val="4524844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363564720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Picture here</a:t>
            </a:r>
            <a:endParaRPr lang="en-US" dirty="0"/>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56773913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264226845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12"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100662528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smtClean="0"/>
              <a:t>Click to edit text</a:t>
            </a:r>
            <a:endParaRPr lang="en-US" dirty="0"/>
          </a:p>
        </p:txBody>
      </p:sp>
    </p:spTree>
    <p:extLst>
      <p:ext uri="{BB962C8B-B14F-4D97-AF65-F5344CB8AC3E}">
        <p14:creationId xmlns:p14="http://schemas.microsoft.com/office/powerpoint/2010/main" val="141436346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372338218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Picture here</a:t>
            </a:r>
            <a:endParaRPr lang="en-US" dirty="0"/>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132130977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cSld name="Title Slide 1">
    <p:spTree>
      <p:nvGrpSpPr>
        <p:cNvPr id="1" name=""/>
        <p:cNvGrpSpPr/>
        <p:nvPr/>
      </p:nvGrpSpPr>
      <p:grpSpPr>
        <a:xfrm>
          <a:off x="0" y="0"/>
          <a:ext cx="0" cy="0"/>
          <a:chOff x="0" y="0"/>
          <a:chExt cx="0" cy="0"/>
        </a:xfrm>
      </p:grpSpPr>
      <p:sp>
        <p:nvSpPr>
          <p:cNvPr id="8" name="Rectangle 7"/>
          <p:cNvSpPr/>
          <p:nvPr/>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descr="140324_el_ppt_layout_illus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13"/>
            <a:ext cx="9160616" cy="6878775"/>
          </a:xfrm>
          <a:prstGeom prst="rect">
            <a:avLst/>
          </a:prstGeom>
        </p:spPr>
      </p:pic>
      <p:sp>
        <p:nvSpPr>
          <p:cNvPr id="2" name="Title 1"/>
          <p:cNvSpPr>
            <a:spLocks noGrp="1"/>
          </p:cNvSpPr>
          <p:nvPr>
            <p:ph type="ctrTitle" hasCustomPrompt="1"/>
          </p:nvPr>
        </p:nvSpPr>
        <p:spPr>
          <a:xfrm>
            <a:off x="4823118" y="1656272"/>
            <a:ext cx="3912176" cy="2055139"/>
          </a:xfrm>
          <a:prstGeom prst="rect">
            <a:avLst/>
          </a:prstGeom>
        </p:spPr>
        <p:txBody>
          <a:bodyPr/>
          <a:lstStyle>
            <a:lvl1pPr algn="l">
              <a:lnSpc>
                <a:spcPct val="90000"/>
              </a:lnSpc>
              <a:defRPr sz="3600" baseline="0">
                <a:solidFill>
                  <a:schemeClr val="tx2"/>
                </a:solidFill>
              </a:defRPr>
            </a:lvl1pPr>
          </a:lstStyle>
          <a:p>
            <a:r>
              <a:rPr lang="en-US" dirty="0" smtClean="0"/>
              <a:t>Cover Slide Title and Multiple Lines If Necessary</a:t>
            </a:r>
            <a:endParaRPr lang="en-US" dirty="0"/>
          </a:p>
        </p:txBody>
      </p:sp>
      <p:sp>
        <p:nvSpPr>
          <p:cNvPr id="3" name="Subtitle 2"/>
          <p:cNvSpPr>
            <a:spLocks noGrp="1"/>
          </p:cNvSpPr>
          <p:nvPr>
            <p:ph type="subTitle" idx="1" hasCustomPrompt="1"/>
          </p:nvPr>
        </p:nvSpPr>
        <p:spPr>
          <a:xfrm>
            <a:off x="4823116" y="3835859"/>
            <a:ext cx="3912177" cy="1284154"/>
          </a:xfrm>
          <a:prstGeom prst="rect">
            <a:avLst/>
          </a:prstGeom>
        </p:spPr>
        <p:txBody>
          <a:bodyPr/>
          <a:lstStyle>
            <a:lvl1pPr marL="0" indent="0" algn="l">
              <a:buNone/>
              <a:defRPr sz="1600">
                <a:solidFill>
                  <a:srgbClr val="53565A"/>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of Presentation</a:t>
            </a:r>
            <a:endParaRPr lang="en-US" dirty="0"/>
          </a:p>
        </p:txBody>
      </p:sp>
      <p:pic>
        <p:nvPicPr>
          <p:cNvPr id="10" name="Picture 9" descr="Elsevier_Tree_Logo_2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9"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1"/>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5" name="Text Placeholder 4"/>
          <p:cNvSpPr>
            <a:spLocks noGrp="1"/>
          </p:cNvSpPr>
          <p:nvPr>
            <p:ph type="body" sz="quarter" idx="11"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213686773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Main Title Slide">
    <p:spTree>
      <p:nvGrpSpPr>
        <p:cNvPr id="1" name=""/>
        <p:cNvGrpSpPr/>
        <p:nvPr/>
      </p:nvGrpSpPr>
      <p:grpSpPr>
        <a:xfrm>
          <a:off x="0" y="0"/>
          <a:ext cx="0" cy="0"/>
          <a:chOff x="0" y="0"/>
          <a:chExt cx="0" cy="0"/>
        </a:xfrm>
      </p:grpSpPr>
      <p:sp>
        <p:nvSpPr>
          <p:cNvPr id="11" name="Rectangle 10"/>
          <p:cNvSpPr/>
          <p:nvPr/>
        </p:nvSpPr>
        <p:spPr>
          <a:xfrm>
            <a:off x="6917465" y="1215025"/>
            <a:ext cx="2228028" cy="4836525"/>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21072" y="1334264"/>
            <a:ext cx="2304488" cy="5096698"/>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32598" y="1215024"/>
            <a:ext cx="2209588" cy="4836526"/>
          </a:xfrm>
          <a:prstGeom prst="rect">
            <a:avLst/>
          </a:prstGeom>
        </p:spPr>
      </p:pic>
      <p:sp>
        <p:nvSpPr>
          <p:cNvPr id="18" name="Rectangle 17"/>
          <p:cNvSpPr/>
          <p:nvPr/>
        </p:nvSpPr>
        <p:spPr>
          <a:xfrm>
            <a:off x="6842031" y="1215024"/>
            <a:ext cx="2303462" cy="509428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27" name="Picture 3" descr="Elsevier_W_Research_Information_1b_aw.eps"/>
          <p:cNvPicPr>
            <a:picLocks/>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29890" y="2658533"/>
            <a:ext cx="1717200" cy="171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7" hasCustomPrompt="1"/>
          </p:nvPr>
        </p:nvSpPr>
        <p:spPr>
          <a:xfrm>
            <a:off x="257175" y="4709826"/>
            <a:ext cx="5483225" cy="527050"/>
          </a:xfrm>
          <a:prstGeom prst="rect">
            <a:avLst/>
          </a:prstGeom>
        </p:spPr>
        <p:txBody>
          <a:bodyPr>
            <a:normAutofit/>
          </a:bodyPr>
          <a:lstStyle>
            <a:lvl1pPr marL="0" indent="0">
              <a:buNone/>
              <a:defRPr sz="2000"/>
            </a:lvl1pPr>
          </a:lstStyle>
          <a:p>
            <a:pPr lvl="0"/>
            <a:r>
              <a:rPr lang="en-US" dirty="0" smtClean="0"/>
              <a:t>Click to add author’s name and job title</a:t>
            </a:r>
            <a:endParaRPr lang="en-GB" dirty="0"/>
          </a:p>
        </p:txBody>
      </p:sp>
      <p:sp>
        <p:nvSpPr>
          <p:cNvPr id="13" name="Rectangle 12"/>
          <p:cNvSpPr/>
          <p:nvPr/>
        </p:nvSpPr>
        <p:spPr>
          <a:xfrm>
            <a:off x="-18440" y="26612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32449" y="2658533"/>
            <a:ext cx="1714500" cy="1714500"/>
          </a:xfrm>
          <a:prstGeom prst="rect">
            <a:avLst/>
          </a:prstGeom>
        </p:spPr>
      </p:pic>
      <p:sp>
        <p:nvSpPr>
          <p:cNvPr id="15" name="Title 1"/>
          <p:cNvSpPr>
            <a:spLocks noGrp="1"/>
          </p:cNvSpPr>
          <p:nvPr>
            <p:ph type="ctrTitle"/>
          </p:nvPr>
        </p:nvSpPr>
        <p:spPr>
          <a:xfrm>
            <a:off x="257174" y="2781300"/>
            <a:ext cx="7032625" cy="1470025"/>
          </a:xfrm>
          <a:prstGeom prst="rect">
            <a:avLst/>
          </a:prstGeom>
        </p:spPr>
        <p:txBody>
          <a:bodyPr anchor="ctr" anchorCtr="0">
            <a:noAutofit/>
          </a:bodyPr>
          <a:lstStyle>
            <a:lvl1pPr>
              <a:defRPr sz="3600" b="1" i="0" baseline="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pic>
        <p:nvPicPr>
          <p:cNvPr id="2050" name="Picture 2" descr="C:\Users\jamesc\Documents\Product Information\ERI General\Artfile Archive\Product Logos\Product Logos\Solution Suite Wordmarks 151 Orange\Ppt and Web\ELS_RI_Wordmark_151_RGB.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9099" y="2186256"/>
            <a:ext cx="3453293" cy="2645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C:\Users\jamesc\Documents\Product Information\ERI General\Artfile Archive\Product Logos\Elsevier_Logos_2014\Presentation - Elsevier\Non_Solus_Logo\ELS_NS_Logo_2C_RGB.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8" hasCustomPrompt="1"/>
          </p:nvPr>
        </p:nvSpPr>
        <p:spPr>
          <a:xfrm>
            <a:off x="257175" y="5303344"/>
            <a:ext cx="3508375" cy="440748"/>
          </a:xfrm>
          <a:prstGeom prst="rect">
            <a:avLst/>
          </a:prstGeom>
        </p:spPr>
        <p:txBody>
          <a:bodyPr/>
          <a:lstStyle>
            <a:lvl1pPr marL="0" indent="0">
              <a:buNone/>
              <a:defRPr sz="1400" b="0"/>
            </a:lvl1pPr>
          </a:lstStyle>
          <a:p>
            <a:pPr lvl="0"/>
            <a:r>
              <a:rPr lang="en-US" dirty="0" smtClean="0"/>
              <a:t>Click to add date</a:t>
            </a:r>
          </a:p>
        </p:txBody>
      </p:sp>
    </p:spTree>
    <p:extLst>
      <p:ext uri="{BB962C8B-B14F-4D97-AF65-F5344CB8AC3E}">
        <p14:creationId xmlns:p14="http://schemas.microsoft.com/office/powerpoint/2010/main" val="3863039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Title Only Content Slide">
    <p:spTree>
      <p:nvGrpSpPr>
        <p:cNvPr id="1" name=""/>
        <p:cNvGrpSpPr/>
        <p:nvPr/>
      </p:nvGrpSpPr>
      <p:grpSpPr>
        <a:xfrm>
          <a:off x="0" y="0"/>
          <a:ext cx="0" cy="0"/>
          <a:chOff x="0" y="0"/>
          <a:chExt cx="0" cy="0"/>
        </a:xfrm>
      </p:grpSpPr>
      <p:sp>
        <p:nvSpPr>
          <p:cNvPr id="3" name="Title 1"/>
          <p:cNvSpPr>
            <a:spLocks noGrp="1"/>
          </p:cNvSpPr>
          <p:nvPr>
            <p:ph type="title"/>
          </p:nvPr>
        </p:nvSpPr>
        <p:spPr>
          <a:xfrm>
            <a:off x="457199" y="705204"/>
            <a:ext cx="8238319" cy="418645"/>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310024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placeholder-horizontal.png"/>
          <p:cNvPicPr>
            <a:picLocks noChangeAspect="1"/>
          </p:cNvPicPr>
          <p:nvPr userDrawn="1"/>
        </p:nvPicPr>
        <p:blipFill>
          <a:blip r:embed="rId2"/>
          <a:stretch>
            <a:fillRect/>
          </a:stretch>
        </p:blipFill>
        <p:spPr>
          <a:xfrm>
            <a:off x="-608" y="1828387"/>
            <a:ext cx="9144000" cy="4044432"/>
          </a:xfrm>
          <a:prstGeom prst="rect">
            <a:avLst/>
          </a:prstGeom>
        </p:spPr>
      </p:pic>
      <p:pic>
        <p:nvPicPr>
          <p:cNvPr id="12" name="Picture 11"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5" name="Text Placeholder 6"/>
          <p:cNvSpPr>
            <a:spLocks noGrp="1"/>
          </p:cNvSpPr>
          <p:nvPr>
            <p:ph type="body" sz="quarter" idx="13" hasCustomPrompt="1"/>
          </p:nvPr>
        </p:nvSpPr>
        <p:spPr>
          <a:xfrm>
            <a:off x="347587" y="6096001"/>
            <a:ext cx="3913188" cy="278190"/>
          </a:xfrm>
          <a:prstGeom prst="rect">
            <a:avLst/>
          </a:prstGeom>
        </p:spPr>
        <p:txBody>
          <a:bodyPr/>
          <a:lstStyle>
            <a:lvl1pPr marL="0" indent="0">
              <a:buNone/>
              <a:defRPr sz="1100">
                <a:solidFill>
                  <a:srgbClr val="53565A"/>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6" name="Text Placeholder 4"/>
          <p:cNvSpPr>
            <a:spLocks noGrp="1"/>
          </p:cNvSpPr>
          <p:nvPr>
            <p:ph type="body" sz="quarter" idx="14" hasCustomPrompt="1"/>
          </p:nvPr>
        </p:nvSpPr>
        <p:spPr>
          <a:xfrm>
            <a:off x="347587"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
        <p:nvSpPr>
          <p:cNvPr id="17" name="Title 1"/>
          <p:cNvSpPr>
            <a:spLocks noGrp="1"/>
          </p:cNvSpPr>
          <p:nvPr>
            <p:ph type="title" hasCustomPrompt="1"/>
          </p:nvPr>
        </p:nvSpPr>
        <p:spPr>
          <a:xfrm>
            <a:off x="447200" y="949001"/>
            <a:ext cx="6874246" cy="761124"/>
          </a:xfrm>
        </p:spPr>
        <p:txBody>
          <a:bodyPr/>
          <a:lstStyle>
            <a:lvl1pPr>
              <a:defRPr sz="1600">
                <a:solidFill>
                  <a:srgbClr val="53565A"/>
                </a:solidFill>
              </a:defRPr>
            </a:lvl1pPr>
          </a:lstStyle>
          <a:p>
            <a:r>
              <a:rPr lang="en-US" dirty="0" smtClean="0"/>
              <a:t>Subtitle of slide and or description of presentation</a:t>
            </a:r>
            <a:br>
              <a:rPr lang="en-US" dirty="0" smtClean="0"/>
            </a:br>
            <a:r>
              <a:rPr lang="en-US" dirty="0" smtClean="0"/>
              <a:t>Second line if Necessary</a:t>
            </a:r>
            <a:endParaRPr lang="en-US" dirty="0"/>
          </a:p>
        </p:txBody>
      </p:sp>
      <p:sp>
        <p:nvSpPr>
          <p:cNvPr id="18" name="Picture Placeholder 2"/>
          <p:cNvSpPr>
            <a:spLocks noGrp="1"/>
          </p:cNvSpPr>
          <p:nvPr>
            <p:ph type="pic" idx="1" hasCustomPrompt="1"/>
          </p:nvPr>
        </p:nvSpPr>
        <p:spPr>
          <a:xfrm>
            <a:off x="443402" y="374492"/>
            <a:ext cx="6878044" cy="783831"/>
          </a:xfrm>
          <a:prstGeom prst="rect">
            <a:avLst/>
          </a:prstGeom>
        </p:spPr>
        <p:txBody>
          <a:bodyPr/>
          <a:lstStyle>
            <a:lvl1pPr marL="0" indent="0">
              <a:buNone/>
              <a:defRPr sz="3600">
                <a:solidFill>
                  <a:srgbClr val="FF82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Tree>
    <p:extLst>
      <p:ext uri="{BB962C8B-B14F-4D97-AF65-F5344CB8AC3E}">
        <p14:creationId xmlns:p14="http://schemas.microsoft.com/office/powerpoint/2010/main" val="160815809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1 Box Content Slid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lvl1pPr>
          </a:lstStyle>
          <a:p>
            <a:r>
              <a:rPr lang="en-US" smtClean="0"/>
              <a:t>Click to edit Master title style</a:t>
            </a:r>
            <a:endParaRPr lang="en-US" dirty="0"/>
          </a:p>
        </p:txBody>
      </p:sp>
      <p:sp>
        <p:nvSpPr>
          <p:cNvPr id="5" name="Content Placeholder 1"/>
          <p:cNvSpPr>
            <a:spLocks noGrp="1"/>
          </p:cNvSpPr>
          <p:nvPr>
            <p:ph idx="1"/>
          </p:nvPr>
        </p:nvSpPr>
        <p:spPr>
          <a:xfrm>
            <a:off x="457198" y="1500110"/>
            <a:ext cx="8238319"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08189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Sub Title Content Slide">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solidFill>
                  <a:schemeClr val="accent1"/>
                </a:solidFill>
              </a:defRPr>
            </a:lvl1pPr>
          </a:lstStyle>
          <a:p>
            <a:r>
              <a:rPr lang="en-US" smtClean="0"/>
              <a:t>Click to edit Master title style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53565A"/>
                </a:solidFill>
              </a:defRPr>
            </a:lvl1pPr>
            <a:lvl2pPr marL="457200" indent="0">
              <a:buNone/>
              <a:defRPr sz="1600">
                <a:latin typeface="Arial"/>
                <a:cs typeface="Arial"/>
              </a:defRPr>
            </a:lvl2pPr>
          </a:lstStyle>
          <a:p>
            <a:pPr lvl="0"/>
            <a:r>
              <a:rPr lang="en-US" dirty="0" smtClean="0"/>
              <a:t>Author Name</a:t>
            </a:r>
            <a:endParaRPr lang="en-US" dirty="0"/>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53565A"/>
                </a:solidFill>
              </a:defRPr>
            </a:lvl1pPr>
          </a:lstStyle>
          <a:p>
            <a:pPr lvl="0"/>
            <a:r>
              <a:rPr lang="en-US" dirty="0" smtClean="0"/>
              <a:t>Click to edit text</a:t>
            </a:r>
            <a:endParaRPr lang="en-US" dirty="0"/>
          </a:p>
        </p:txBody>
      </p:sp>
      <p:sp>
        <p:nvSpPr>
          <p:cNvPr id="10" name="Content Placeholder 1"/>
          <p:cNvSpPr>
            <a:spLocks noGrp="1"/>
          </p:cNvSpPr>
          <p:nvPr>
            <p:ph idx="17"/>
          </p:nvPr>
        </p:nvSpPr>
        <p:spPr>
          <a:xfrm>
            <a:off x="457198" y="1943072"/>
            <a:ext cx="8238319" cy="3765589"/>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90756640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Logo on right side">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383" y="1390900"/>
            <a:ext cx="2743617" cy="4597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1"/>
          <p:cNvSpPr>
            <a:spLocks noGrp="1"/>
          </p:cNvSpPr>
          <p:nvPr>
            <p:ph type="title" hasCustomPrompt="1"/>
          </p:nvPr>
        </p:nvSpPr>
        <p:spPr>
          <a:xfrm>
            <a:off x="292099" y="497304"/>
            <a:ext cx="8514275" cy="593559"/>
          </a:xfrm>
          <a:prstGeom prst="rect">
            <a:avLst/>
          </a:prstGeom>
        </p:spPr>
        <p:txBody>
          <a:bodyPr/>
          <a:lstStyle>
            <a:lvl1pPr>
              <a:defRPr sz="2400" b="1"/>
            </a:lvl1pPr>
          </a:lstStyle>
          <a:p>
            <a:r>
              <a:rPr lang="en-US" dirty="0" smtClean="0"/>
              <a:t>Click to edit title</a:t>
            </a:r>
            <a:endParaRPr lang="en-US" dirty="0"/>
          </a:p>
        </p:txBody>
      </p:sp>
      <p:sp>
        <p:nvSpPr>
          <p:cNvPr id="11" name="Text Placeholder 13"/>
          <p:cNvSpPr>
            <a:spLocks noGrp="1"/>
          </p:cNvSpPr>
          <p:nvPr>
            <p:ph type="body" sz="quarter" idx="18" hasCustomPrompt="1"/>
          </p:nvPr>
        </p:nvSpPr>
        <p:spPr>
          <a:xfrm>
            <a:off x="292100" y="1279525"/>
            <a:ext cx="5939888" cy="4882124"/>
          </a:xfrm>
          <a:prstGeom prst="rect">
            <a:avLst/>
          </a:prstGeom>
        </p:spPr>
        <p:txBody>
          <a:bodyPr/>
          <a:lstStyle>
            <a:lvl1pPr marL="0" indent="0">
              <a:buNone/>
              <a:defRPr sz="2000" b="0" baseline="0">
                <a:solidFill>
                  <a:srgbClr val="53565A"/>
                </a:solidFill>
              </a:defRPr>
            </a:lvl1pPr>
          </a:lstStyle>
          <a:p>
            <a:pPr lvl="0"/>
            <a:r>
              <a:rPr lang="en-GB" dirty="0" smtClean="0"/>
              <a:t>Click to add summary</a:t>
            </a:r>
            <a:endParaRPr lang="en-GB" dirty="0"/>
          </a:p>
        </p:txBody>
      </p:sp>
    </p:spTree>
    <p:extLst>
      <p:ext uri="{BB962C8B-B14F-4D97-AF65-F5344CB8AC3E}">
        <p14:creationId xmlns:p14="http://schemas.microsoft.com/office/powerpoint/2010/main" val="1492975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Laptop photo and text">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107801"/>
            <a:ext cx="9144000" cy="4748784"/>
          </a:xfrm>
          <a:prstGeom prst="rect">
            <a:avLst/>
          </a:prstGeom>
        </p:spPr>
      </p:pic>
      <p:sp>
        <p:nvSpPr>
          <p:cNvPr id="3" name="Rectangle 2"/>
          <p:cNvSpPr/>
          <p:nvPr/>
        </p:nvSpPr>
        <p:spPr>
          <a:xfrm>
            <a:off x="4930776" y="2861673"/>
            <a:ext cx="3588384" cy="23126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Picture Placeholder 8"/>
          <p:cNvSpPr>
            <a:spLocks noGrp="1"/>
          </p:cNvSpPr>
          <p:nvPr>
            <p:ph type="pic" sz="quarter" idx="17" hasCustomPrompt="1"/>
          </p:nvPr>
        </p:nvSpPr>
        <p:spPr>
          <a:xfrm>
            <a:off x="4923692" y="2856398"/>
            <a:ext cx="3582000" cy="2321169"/>
          </a:xfrm>
          <a:prstGeom prst="rect">
            <a:avLst/>
          </a:prstGeom>
          <a:ln>
            <a:solidFill>
              <a:schemeClr val="tx1"/>
            </a:solidFill>
          </a:ln>
        </p:spPr>
        <p:txBody>
          <a:bodyPr/>
          <a:lstStyle>
            <a:lvl1pPr>
              <a:defRPr/>
            </a:lvl1pPr>
          </a:lstStyle>
          <a:p>
            <a:r>
              <a:rPr lang="en-GB" dirty="0" smtClean="0"/>
              <a:t>Screenshot</a:t>
            </a:r>
            <a:endParaRPr lang="en-GB" dirty="0"/>
          </a:p>
        </p:txBody>
      </p:sp>
      <p:sp>
        <p:nvSpPr>
          <p:cNvPr id="12"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1"/>
            </a:lvl1pPr>
          </a:lstStyle>
          <a:p>
            <a:r>
              <a:rPr lang="en-US" smtClean="0"/>
              <a:t>Click to edit Master title style</a:t>
            </a:r>
            <a:endParaRPr lang="en-US" dirty="0"/>
          </a:p>
        </p:txBody>
      </p:sp>
      <p:sp>
        <p:nvSpPr>
          <p:cNvPr id="6" name="Content Placeholder 1"/>
          <p:cNvSpPr>
            <a:spLocks noGrp="1"/>
          </p:cNvSpPr>
          <p:nvPr>
            <p:ph idx="1"/>
          </p:nvPr>
        </p:nvSpPr>
        <p:spPr>
          <a:xfrm>
            <a:off x="457199" y="1500110"/>
            <a:ext cx="4012006" cy="4898146"/>
          </a:xfrm>
          <a:prstGeom prst="rect">
            <a:avLst/>
          </a:prstGeo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26513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Pics &amp; Text Content Slide (grey)">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26610"/>
            <a:ext cx="9144000" cy="4938205"/>
          </a:xfrm>
          <a:prstGeom prst="rect">
            <a:avLst/>
          </a:prstGeom>
        </p:spPr>
      </p:pic>
      <p:sp>
        <p:nvSpPr>
          <p:cNvPr id="7" name="Picture Placeholder 6"/>
          <p:cNvSpPr>
            <a:spLocks noGrp="1"/>
          </p:cNvSpPr>
          <p:nvPr>
            <p:ph type="pic" sz="quarter" idx="11"/>
          </p:nvPr>
        </p:nvSpPr>
        <p:spPr>
          <a:xfrm>
            <a:off x="101600" y="1494886"/>
            <a:ext cx="2806700" cy="2209800"/>
          </a:xfrm>
          <a:prstGeom prst="rect">
            <a:avLst/>
          </a:prstGeom>
        </p:spPr>
        <p:txBody>
          <a:bodyPr/>
          <a:lstStyle/>
          <a:p>
            <a:r>
              <a:rPr lang="en-US" smtClean="0"/>
              <a:t>Click icon to add picture</a:t>
            </a:r>
            <a:endParaRPr lang="en-GB"/>
          </a:p>
        </p:txBody>
      </p:sp>
      <p:sp>
        <p:nvSpPr>
          <p:cNvPr id="10" name="Picture Placeholder 6"/>
          <p:cNvSpPr>
            <a:spLocks noGrp="1"/>
          </p:cNvSpPr>
          <p:nvPr>
            <p:ph type="pic" sz="quarter" idx="12"/>
          </p:nvPr>
        </p:nvSpPr>
        <p:spPr>
          <a:xfrm>
            <a:off x="6076950" y="1494886"/>
            <a:ext cx="2806700" cy="2209800"/>
          </a:xfrm>
          <a:prstGeom prst="rect">
            <a:avLst/>
          </a:prstGeom>
        </p:spPr>
        <p:txBody>
          <a:bodyPr/>
          <a:lstStyle/>
          <a:p>
            <a:r>
              <a:rPr lang="en-US" smtClean="0"/>
              <a:t>Click icon to add picture</a:t>
            </a:r>
            <a:endParaRPr lang="en-GB"/>
          </a:p>
        </p:txBody>
      </p:sp>
      <p:sp>
        <p:nvSpPr>
          <p:cNvPr id="11" name="Picture Placeholder 6"/>
          <p:cNvSpPr>
            <a:spLocks noGrp="1"/>
          </p:cNvSpPr>
          <p:nvPr>
            <p:ph type="pic" sz="quarter" idx="13"/>
          </p:nvPr>
        </p:nvSpPr>
        <p:spPr>
          <a:xfrm>
            <a:off x="3089275" y="1494886"/>
            <a:ext cx="2806700" cy="2209800"/>
          </a:xfrm>
          <a:prstGeom prst="rect">
            <a:avLst/>
          </a:prstGeom>
        </p:spPr>
        <p:txBody>
          <a:bodyPr/>
          <a:lstStyle/>
          <a:p>
            <a:r>
              <a:rPr lang="en-US" smtClean="0"/>
              <a:t>Click icon to add picture</a:t>
            </a:r>
            <a:endParaRPr lang="en-GB"/>
          </a:p>
        </p:txBody>
      </p:sp>
      <p:sp>
        <p:nvSpPr>
          <p:cNvPr id="9" name="Picture Placeholder 8"/>
          <p:cNvSpPr>
            <a:spLocks noGrp="1"/>
          </p:cNvSpPr>
          <p:nvPr>
            <p:ph type="pic" sz="quarter" idx="14"/>
          </p:nvPr>
        </p:nvSpPr>
        <p:spPr>
          <a:xfrm>
            <a:off x="126208" y="3872962"/>
            <a:ext cx="2782092" cy="2235737"/>
          </a:xfrm>
          <a:prstGeom prst="rect">
            <a:avLst/>
          </a:prstGeom>
        </p:spPr>
        <p:txBody>
          <a:bodyPr/>
          <a:lstStyle/>
          <a:p>
            <a:r>
              <a:rPr lang="en-US" smtClean="0"/>
              <a:t>Click icon to add picture</a:t>
            </a:r>
            <a:endParaRPr lang="en-GB"/>
          </a:p>
        </p:txBody>
      </p:sp>
      <p:sp>
        <p:nvSpPr>
          <p:cNvPr id="14" name="Picture Placeholder 8"/>
          <p:cNvSpPr>
            <a:spLocks noGrp="1"/>
          </p:cNvSpPr>
          <p:nvPr>
            <p:ph type="pic" sz="quarter" idx="15"/>
          </p:nvPr>
        </p:nvSpPr>
        <p:spPr>
          <a:xfrm>
            <a:off x="3113883" y="3890421"/>
            <a:ext cx="2782092" cy="2235737"/>
          </a:xfrm>
          <a:prstGeom prst="rect">
            <a:avLst/>
          </a:prstGeom>
        </p:spPr>
        <p:txBody>
          <a:bodyPr/>
          <a:lstStyle/>
          <a:p>
            <a:r>
              <a:rPr lang="en-US" smtClean="0"/>
              <a:t>Click icon to add picture</a:t>
            </a:r>
            <a:endParaRPr lang="en-GB"/>
          </a:p>
        </p:txBody>
      </p:sp>
      <p:sp>
        <p:nvSpPr>
          <p:cNvPr id="16" name="Picture Placeholder 8"/>
          <p:cNvSpPr>
            <a:spLocks noGrp="1"/>
          </p:cNvSpPr>
          <p:nvPr>
            <p:ph type="pic" sz="quarter" idx="16"/>
          </p:nvPr>
        </p:nvSpPr>
        <p:spPr>
          <a:xfrm>
            <a:off x="6076950" y="3890420"/>
            <a:ext cx="2782092" cy="2235737"/>
          </a:xfrm>
          <a:prstGeom prst="rect">
            <a:avLst/>
          </a:prstGeom>
        </p:spPr>
        <p:txBody>
          <a:bodyPr/>
          <a:lstStyle/>
          <a:p>
            <a:r>
              <a:rPr lang="en-US" smtClean="0"/>
              <a:t>Click icon to add picture</a:t>
            </a:r>
            <a:endParaRPr lang="en-GB"/>
          </a:p>
        </p:txBody>
      </p:sp>
      <p:sp>
        <p:nvSpPr>
          <p:cNvPr id="12" name="Text Placeholder 22"/>
          <p:cNvSpPr>
            <a:spLocks noGrp="1"/>
          </p:cNvSpPr>
          <p:nvPr>
            <p:ph type="body" sz="quarter" idx="17"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smtClean="0"/>
              <a:t>Sources &amp; Notes:</a:t>
            </a:r>
            <a:endParaRPr lang="en-US" dirty="0"/>
          </a:p>
        </p:txBody>
      </p:sp>
      <p:sp>
        <p:nvSpPr>
          <p:cNvPr id="13" name="Title 1"/>
          <p:cNvSpPr>
            <a:spLocks noGrp="1"/>
          </p:cNvSpPr>
          <p:nvPr>
            <p:ph type="title"/>
          </p:nvPr>
        </p:nvSpPr>
        <p:spPr>
          <a:xfrm>
            <a:off x="457199" y="705204"/>
            <a:ext cx="8238319" cy="418645"/>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4174840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Image slide to right">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43440" y="1508124"/>
            <a:ext cx="4251321" cy="4890132"/>
          </a:xfrm>
          <a:prstGeom prst="rect">
            <a:avLst/>
          </a:prstGeom>
        </p:spPr>
      </p:pic>
      <p:sp>
        <p:nvSpPr>
          <p:cNvPr id="9" name="Picture Placeholder 8"/>
          <p:cNvSpPr>
            <a:spLocks noGrp="1"/>
          </p:cNvSpPr>
          <p:nvPr>
            <p:ph type="pic" sz="quarter" idx="17"/>
          </p:nvPr>
        </p:nvSpPr>
        <p:spPr>
          <a:xfrm>
            <a:off x="4775200" y="1636711"/>
            <a:ext cx="4000500" cy="4619756"/>
          </a:xfrm>
          <a:prstGeom prst="rect">
            <a:avLst/>
          </a:prstGeom>
        </p:spPr>
        <p:txBody>
          <a:bodyPr/>
          <a:lstStyle/>
          <a:p>
            <a:r>
              <a:rPr lang="en-US" smtClean="0"/>
              <a:t>Click icon to add picture</a:t>
            </a:r>
            <a:endParaRPr lang="en-GB" dirty="0"/>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8" name="Content Placeholder 1"/>
          <p:cNvSpPr>
            <a:spLocks noGrp="1"/>
          </p:cNvSpPr>
          <p:nvPr>
            <p:ph idx="1"/>
          </p:nvPr>
        </p:nvSpPr>
        <p:spPr>
          <a:xfrm>
            <a:off x="457199" y="1500110"/>
            <a:ext cx="4012006" cy="4898146"/>
          </a:xfrm>
          <a:prstGeom prst="rect">
            <a:avLst/>
          </a:prstGeo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947204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1 Picture Content Slide (grey)">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26610"/>
            <a:ext cx="9144000" cy="4938205"/>
          </a:xfrm>
          <a:prstGeom prst="rect">
            <a:avLst/>
          </a:prstGeom>
        </p:spPr>
      </p:pic>
      <p:sp>
        <p:nvSpPr>
          <p:cNvPr id="6" name="Picture Placeholder 5"/>
          <p:cNvSpPr>
            <a:spLocks noGrp="1"/>
          </p:cNvSpPr>
          <p:nvPr>
            <p:ph type="pic" sz="quarter" idx="11"/>
          </p:nvPr>
        </p:nvSpPr>
        <p:spPr>
          <a:xfrm>
            <a:off x="139700" y="1435100"/>
            <a:ext cx="8839200" cy="4457700"/>
          </a:xfrm>
          <a:prstGeom prst="rect">
            <a:avLst/>
          </a:prstGeom>
        </p:spPr>
        <p:txBody>
          <a:bodyPr/>
          <a:lstStyle/>
          <a:p>
            <a:r>
              <a:rPr lang="en-US" smtClean="0"/>
              <a:t>Click icon to add picture</a:t>
            </a:r>
            <a:endParaRPr lang="en-GB" dirty="0"/>
          </a:p>
        </p:txBody>
      </p:sp>
      <p:sp>
        <p:nvSpPr>
          <p:cNvPr id="5" name="Text Placeholder 22"/>
          <p:cNvSpPr>
            <a:spLocks noGrp="1"/>
          </p:cNvSpPr>
          <p:nvPr>
            <p:ph type="body" sz="quarter" idx="16"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smtClean="0"/>
              <a:t>Sources &amp; Notes:</a:t>
            </a:r>
            <a:endParaRPr lang="en-US" dirty="0"/>
          </a:p>
        </p:txBody>
      </p:sp>
      <p:sp>
        <p:nvSpPr>
          <p:cNvPr id="7" name="Title 1"/>
          <p:cNvSpPr>
            <a:spLocks noGrp="1"/>
          </p:cNvSpPr>
          <p:nvPr>
            <p:ph type="title"/>
          </p:nvPr>
        </p:nvSpPr>
        <p:spPr>
          <a:xfrm>
            <a:off x="457199" y="705204"/>
            <a:ext cx="8238319" cy="418645"/>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1974961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Pics &amp; Text Content Slide">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101600" y="1494886"/>
            <a:ext cx="2806700" cy="2209800"/>
          </a:xfrm>
          <a:prstGeom prst="rect">
            <a:avLst/>
          </a:prstGeom>
        </p:spPr>
        <p:txBody>
          <a:bodyPr/>
          <a:lstStyle/>
          <a:p>
            <a:r>
              <a:rPr lang="en-US" smtClean="0"/>
              <a:t>Click icon to add picture</a:t>
            </a:r>
            <a:endParaRPr lang="en-GB"/>
          </a:p>
        </p:txBody>
      </p:sp>
      <p:sp>
        <p:nvSpPr>
          <p:cNvPr id="10" name="Picture Placeholder 6"/>
          <p:cNvSpPr>
            <a:spLocks noGrp="1"/>
          </p:cNvSpPr>
          <p:nvPr>
            <p:ph type="pic" sz="quarter" idx="12"/>
          </p:nvPr>
        </p:nvSpPr>
        <p:spPr>
          <a:xfrm>
            <a:off x="6076950" y="1494886"/>
            <a:ext cx="2806700" cy="2209800"/>
          </a:xfrm>
          <a:prstGeom prst="rect">
            <a:avLst/>
          </a:prstGeom>
        </p:spPr>
        <p:txBody>
          <a:bodyPr/>
          <a:lstStyle/>
          <a:p>
            <a:r>
              <a:rPr lang="en-US" smtClean="0"/>
              <a:t>Click icon to add picture</a:t>
            </a:r>
            <a:endParaRPr lang="en-GB"/>
          </a:p>
        </p:txBody>
      </p:sp>
      <p:sp>
        <p:nvSpPr>
          <p:cNvPr id="11" name="Picture Placeholder 6"/>
          <p:cNvSpPr>
            <a:spLocks noGrp="1"/>
          </p:cNvSpPr>
          <p:nvPr>
            <p:ph type="pic" sz="quarter" idx="13"/>
          </p:nvPr>
        </p:nvSpPr>
        <p:spPr>
          <a:xfrm>
            <a:off x="3089275" y="1494886"/>
            <a:ext cx="2806700" cy="2209800"/>
          </a:xfrm>
          <a:prstGeom prst="rect">
            <a:avLst/>
          </a:prstGeom>
        </p:spPr>
        <p:txBody>
          <a:bodyPr/>
          <a:lstStyle/>
          <a:p>
            <a:r>
              <a:rPr lang="en-US" smtClean="0"/>
              <a:t>Click icon to add picture</a:t>
            </a:r>
            <a:endParaRPr lang="en-GB"/>
          </a:p>
        </p:txBody>
      </p:sp>
      <p:sp>
        <p:nvSpPr>
          <p:cNvPr id="9" name="Picture Placeholder 8"/>
          <p:cNvSpPr>
            <a:spLocks noGrp="1"/>
          </p:cNvSpPr>
          <p:nvPr>
            <p:ph type="pic" sz="quarter" idx="14"/>
          </p:nvPr>
        </p:nvSpPr>
        <p:spPr>
          <a:xfrm>
            <a:off x="126208" y="3872962"/>
            <a:ext cx="2782092" cy="2235737"/>
          </a:xfrm>
          <a:prstGeom prst="rect">
            <a:avLst/>
          </a:prstGeom>
        </p:spPr>
        <p:txBody>
          <a:bodyPr/>
          <a:lstStyle/>
          <a:p>
            <a:r>
              <a:rPr lang="en-US" smtClean="0"/>
              <a:t>Click icon to add picture</a:t>
            </a:r>
            <a:endParaRPr lang="en-GB"/>
          </a:p>
        </p:txBody>
      </p:sp>
      <p:sp>
        <p:nvSpPr>
          <p:cNvPr id="14" name="Picture Placeholder 8"/>
          <p:cNvSpPr>
            <a:spLocks noGrp="1"/>
          </p:cNvSpPr>
          <p:nvPr>
            <p:ph type="pic" sz="quarter" idx="15"/>
          </p:nvPr>
        </p:nvSpPr>
        <p:spPr>
          <a:xfrm>
            <a:off x="3113883" y="3890421"/>
            <a:ext cx="2782092" cy="2235737"/>
          </a:xfrm>
          <a:prstGeom prst="rect">
            <a:avLst/>
          </a:prstGeom>
        </p:spPr>
        <p:txBody>
          <a:bodyPr/>
          <a:lstStyle/>
          <a:p>
            <a:r>
              <a:rPr lang="en-US" smtClean="0"/>
              <a:t>Click icon to add picture</a:t>
            </a:r>
            <a:endParaRPr lang="en-GB"/>
          </a:p>
        </p:txBody>
      </p:sp>
      <p:sp>
        <p:nvSpPr>
          <p:cNvPr id="16" name="Picture Placeholder 8"/>
          <p:cNvSpPr>
            <a:spLocks noGrp="1"/>
          </p:cNvSpPr>
          <p:nvPr>
            <p:ph type="pic" sz="quarter" idx="16"/>
          </p:nvPr>
        </p:nvSpPr>
        <p:spPr>
          <a:xfrm>
            <a:off x="6076950" y="3890420"/>
            <a:ext cx="2782092" cy="2235737"/>
          </a:xfrm>
          <a:prstGeom prst="rect">
            <a:avLst/>
          </a:prstGeom>
        </p:spPr>
        <p:txBody>
          <a:bodyPr/>
          <a:lstStyle/>
          <a:p>
            <a:r>
              <a:rPr lang="en-US" smtClean="0"/>
              <a:t>Click icon to add picture</a:t>
            </a:r>
            <a:endParaRPr lang="en-GB"/>
          </a:p>
        </p:txBody>
      </p:sp>
      <p:sp>
        <p:nvSpPr>
          <p:cNvPr id="12" name="Text Placeholder 22"/>
          <p:cNvSpPr>
            <a:spLocks noGrp="1"/>
          </p:cNvSpPr>
          <p:nvPr>
            <p:ph type="body" sz="quarter" idx="17"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smtClean="0"/>
              <a:t>Sources &amp; Notes:</a:t>
            </a:r>
            <a:endParaRPr lang="en-US" dirty="0"/>
          </a:p>
        </p:txBody>
      </p:sp>
      <p:sp>
        <p:nvSpPr>
          <p:cNvPr id="13" name="Title 1"/>
          <p:cNvSpPr>
            <a:spLocks noGrp="1"/>
          </p:cNvSpPr>
          <p:nvPr>
            <p:ph type="title"/>
          </p:nvPr>
        </p:nvSpPr>
        <p:spPr>
          <a:xfrm>
            <a:off x="457199" y="705204"/>
            <a:ext cx="8238319" cy="418645"/>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694577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2 Halves Content Slide">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1"/>
            </a:lvl1pPr>
          </a:lstStyle>
          <a:p>
            <a:r>
              <a:rPr lang="en-US" smtClean="0"/>
              <a:t>Click to edit Master title style</a:t>
            </a:r>
            <a:endParaRPr lang="en-US" dirty="0"/>
          </a:p>
        </p:txBody>
      </p:sp>
      <p:sp>
        <p:nvSpPr>
          <p:cNvPr id="6" name="Text Placeholder 22"/>
          <p:cNvSpPr>
            <a:spLocks noGrp="1"/>
          </p:cNvSpPr>
          <p:nvPr>
            <p:ph type="body" sz="quarter" idx="16"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smtClean="0"/>
              <a:t>Sources &amp; Notes:</a:t>
            </a:r>
            <a:endParaRPr lang="en-US" dirty="0"/>
          </a:p>
        </p:txBody>
      </p:sp>
    </p:spTree>
    <p:extLst>
      <p:ext uri="{BB962C8B-B14F-4D97-AF65-F5344CB8AC3E}">
        <p14:creationId xmlns:p14="http://schemas.microsoft.com/office/powerpoint/2010/main" val="160569480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1 Picture Content Slide">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buNone/>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Picture here</a:t>
            </a:r>
            <a:endParaRPr lang="en-US" dirty="0"/>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lvl1pPr>
          </a:lstStyle>
          <a:p>
            <a:r>
              <a:rPr lang="en-US" smtClean="0"/>
              <a:t>Click to edit Master title style</a:t>
            </a:r>
            <a:endParaRPr lang="en-US" dirty="0"/>
          </a:p>
        </p:txBody>
      </p:sp>
      <p:sp>
        <p:nvSpPr>
          <p:cNvPr id="7" name="Text Placeholder 22"/>
          <p:cNvSpPr>
            <a:spLocks noGrp="1"/>
          </p:cNvSpPr>
          <p:nvPr>
            <p:ph type="body" sz="quarter" idx="16"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smtClean="0"/>
              <a:t>Sources &amp; Notes:</a:t>
            </a:r>
            <a:endParaRPr lang="en-US" dirty="0"/>
          </a:p>
        </p:txBody>
      </p:sp>
    </p:spTree>
    <p:extLst>
      <p:ext uri="{BB962C8B-B14F-4D97-AF65-F5344CB8AC3E}">
        <p14:creationId xmlns:p14="http://schemas.microsoft.com/office/powerpoint/2010/main" val="11788897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6" name="Picture 5"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pic>
        <p:nvPicPr>
          <p:cNvPr id="5" name="Picture 4" descr="placeholder-vector.png"/>
          <p:cNvPicPr>
            <a:picLocks noChangeAspect="1"/>
          </p:cNvPicPr>
          <p:nvPr userDrawn="1"/>
        </p:nvPicPr>
        <p:blipFill>
          <a:blip r:embed="rId3"/>
          <a:stretch>
            <a:fillRect/>
          </a:stretch>
        </p:blipFill>
        <p:spPr>
          <a:xfrm>
            <a:off x="0" y="0"/>
            <a:ext cx="4572000" cy="6858000"/>
          </a:xfrm>
          <a:prstGeom prst="rect">
            <a:avLst/>
          </a:prstGeom>
        </p:spPr>
      </p:pic>
      <p:sp>
        <p:nvSpPr>
          <p:cNvPr id="7" name="Title 3"/>
          <p:cNvSpPr>
            <a:spLocks noGrp="1"/>
          </p:cNvSpPr>
          <p:nvPr>
            <p:ph type="title" hasCustomPrompt="1"/>
          </p:nvPr>
        </p:nvSpPr>
        <p:spPr>
          <a:xfrm>
            <a:off x="4917835" y="2740932"/>
            <a:ext cx="3732113" cy="2429904"/>
          </a:xfrm>
          <a:prstGeom prst="rect">
            <a:avLst/>
          </a:prstGeom>
        </p:spPr>
        <p:txBody>
          <a:bodyPr vert="horz" anchor="t"/>
          <a:lstStyle>
            <a:lvl1pPr algn="l">
              <a:lnSpc>
                <a:spcPct val="100000"/>
              </a:lnSpc>
              <a:defRPr sz="3600">
                <a:solidFill>
                  <a:srgbClr val="FF8200"/>
                </a:solidFill>
              </a:defRPr>
            </a:lvl1pPr>
          </a:lstStyle>
          <a:p>
            <a:r>
              <a:rPr lang="en-US" dirty="0" smtClean="0"/>
              <a:t>Section Title And Multiple Lines If Necessary</a:t>
            </a:r>
            <a:endParaRPr lang="en-US" dirty="0"/>
          </a:p>
        </p:txBody>
      </p:sp>
    </p:spTree>
    <p:extLst>
      <p:ext uri="{BB962C8B-B14F-4D97-AF65-F5344CB8AC3E}">
        <p14:creationId xmlns:p14="http://schemas.microsoft.com/office/powerpoint/2010/main" val="371788781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Section header 1 ">
    <p:spTree>
      <p:nvGrpSpPr>
        <p:cNvPr id="1" name=""/>
        <p:cNvGrpSpPr/>
        <p:nvPr/>
      </p:nvGrpSpPr>
      <p:grpSpPr>
        <a:xfrm>
          <a:off x="0" y="0"/>
          <a:ext cx="0" cy="0"/>
          <a:chOff x="0" y="0"/>
          <a:chExt cx="0" cy="0"/>
        </a:xfrm>
      </p:grpSpPr>
      <p:sp>
        <p:nvSpPr>
          <p:cNvPr id="7" name="Rectangle 6"/>
          <p:cNvSpPr/>
          <p:nvPr/>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8313"/>
            <a:ext cx="6924554" cy="6881395"/>
          </a:xfrm>
          <a:prstGeom prst="rect">
            <a:avLst/>
          </a:prstGeom>
        </p:spPr>
      </p:pic>
      <p:sp>
        <p:nvSpPr>
          <p:cNvPr id="8" name="Rectangle 7"/>
          <p:cNvSpPr/>
          <p:nvPr/>
        </p:nvSpPr>
        <p:spPr>
          <a:xfrm>
            <a:off x="0" y="26585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2449" y="2658533"/>
            <a:ext cx="1714500" cy="1714500"/>
          </a:xfrm>
          <a:prstGeom prst="rect">
            <a:avLst/>
          </a:prstGeom>
        </p:spPr>
      </p:pic>
      <p:pic>
        <p:nvPicPr>
          <p:cNvPr id="9" name="Picture 1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jamesc\Documents\Product Information\ERI General\Artfile Archive\Product Logos\Elsevier_Logos_2014\Presentation - Elsevier\Non_Solus_Logo\ELS_NS_Logo_2C_RGB.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smtClean="0"/>
              <a:t>Add section header </a:t>
            </a:r>
          </a:p>
        </p:txBody>
      </p:sp>
    </p:spTree>
    <p:extLst>
      <p:ext uri="{BB962C8B-B14F-4D97-AF65-F5344CB8AC3E}">
        <p14:creationId xmlns:p14="http://schemas.microsoft.com/office/powerpoint/2010/main" val="104866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Rectangle 6"/>
          <p:cNvSpPr/>
          <p:nvPr/>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463" y="-8313"/>
            <a:ext cx="6866313" cy="6866313"/>
          </a:xfrm>
          <a:prstGeom prst="rect">
            <a:avLst/>
          </a:prstGeom>
        </p:spPr>
      </p:pic>
      <p:sp>
        <p:nvSpPr>
          <p:cNvPr id="8" name="Rectangle 7"/>
          <p:cNvSpPr/>
          <p:nvPr/>
        </p:nvSpPr>
        <p:spPr>
          <a:xfrm>
            <a:off x="-17462" y="2658533"/>
            <a:ext cx="9161462"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4" name="Picture 13"/>
          <p:cNvPicPr>
            <a:picLocks/>
          </p:cNvPicPr>
          <p:nvPr/>
        </p:nvPicPr>
        <p:blipFill>
          <a:blip r:embed="rId3" cstate="screen">
            <a:extLst>
              <a:ext uri="{28A0092B-C50C-407E-A947-70E740481C1C}">
                <a14:useLocalDpi xmlns:a14="http://schemas.microsoft.com/office/drawing/2010/main"/>
              </a:ext>
            </a:extLst>
          </a:blip>
          <a:stretch>
            <a:fillRect/>
          </a:stretch>
        </p:blipFill>
        <p:spPr>
          <a:xfrm>
            <a:off x="7444800" y="2658534"/>
            <a:ext cx="1717200" cy="1717200"/>
          </a:xfrm>
          <a:prstGeom prst="rect">
            <a:avLst/>
          </a:prstGeom>
        </p:spPr>
      </p:pic>
      <p:pic>
        <p:nvPicPr>
          <p:cNvPr id="9" name="Picture 1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jamesc\Documents\Product Information\ERI General\Artfile Archive\Product Logos\Elsevier_Logos_2014\Presentation - Elsevier\Non_Solus_Logo\ELS_NS_Logo_2C_RGB.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smtClean="0"/>
              <a:t>Add section header </a:t>
            </a:r>
          </a:p>
        </p:txBody>
      </p:sp>
    </p:spTree>
    <p:extLst>
      <p:ext uri="{BB962C8B-B14F-4D97-AF65-F5344CB8AC3E}">
        <p14:creationId xmlns:p14="http://schemas.microsoft.com/office/powerpoint/2010/main" val="1792711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6" name="Rectangle 5"/>
          <p:cNvSpPr/>
          <p:nvPr/>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313"/>
            <a:ext cx="6866313" cy="6866313"/>
          </a:xfrm>
          <a:prstGeom prst="rect">
            <a:avLst/>
          </a:prstGeom>
        </p:spPr>
      </p:pic>
      <p:sp>
        <p:nvSpPr>
          <p:cNvPr id="7" name="Rectangle 6"/>
          <p:cNvSpPr/>
          <p:nvPr/>
        </p:nvSpPr>
        <p:spPr>
          <a:xfrm>
            <a:off x="0" y="2659666"/>
            <a:ext cx="9178922"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63289" y="2658533"/>
            <a:ext cx="1715633" cy="1715633"/>
          </a:xfrm>
          <a:prstGeom prst="rect">
            <a:avLst/>
          </a:prstGeom>
        </p:spPr>
      </p:pic>
      <p:pic>
        <p:nvPicPr>
          <p:cNvPr id="8" name="Picture 1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jamesc\Documents\Product Information\ERI General\Artfile Archive\Product Logos\Elsevier_Logos_2014\Presentation - Elsevier\Non_Solus_Logo\ELS_NS_Logo_2C_RGB.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smtClean="0"/>
              <a:t>Add section header </a:t>
            </a:r>
          </a:p>
        </p:txBody>
      </p:sp>
    </p:spTree>
    <p:extLst>
      <p:ext uri="{BB962C8B-B14F-4D97-AF65-F5344CB8AC3E}">
        <p14:creationId xmlns:p14="http://schemas.microsoft.com/office/powerpoint/2010/main" val="3263869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6" name="Rectangle 5"/>
          <p:cNvSpPr/>
          <p:nvPr/>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313"/>
            <a:ext cx="6866313" cy="6866313"/>
          </a:xfrm>
          <a:prstGeom prst="rect">
            <a:avLst/>
          </a:prstGeom>
        </p:spPr>
      </p:pic>
      <p:sp>
        <p:nvSpPr>
          <p:cNvPr id="8" name="Rectangle 7"/>
          <p:cNvSpPr/>
          <p:nvPr/>
        </p:nvSpPr>
        <p:spPr>
          <a:xfrm>
            <a:off x="0" y="26585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9499" y="2658532"/>
            <a:ext cx="1714501" cy="1714501"/>
          </a:xfrm>
          <a:prstGeom prst="rect">
            <a:avLst/>
          </a:prstGeom>
        </p:spPr>
      </p:pic>
      <p:pic>
        <p:nvPicPr>
          <p:cNvPr id="7" name="Picture 1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jamesc\Documents\Product Information\ERI General\Artfile Archive\Product Logos\Elsevier_Logos_2014\Presentation - Elsevier\Non_Solus_Logo\ELS_NS_Logo_2C_RGB.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smtClean="0"/>
              <a:t>Add section header </a:t>
            </a:r>
          </a:p>
        </p:txBody>
      </p:sp>
    </p:spTree>
    <p:extLst>
      <p:ext uri="{BB962C8B-B14F-4D97-AF65-F5344CB8AC3E}">
        <p14:creationId xmlns:p14="http://schemas.microsoft.com/office/powerpoint/2010/main" val="1821651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6" name="Rectangle 5"/>
          <p:cNvSpPr/>
          <p:nvPr/>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70" y="-8313"/>
            <a:ext cx="6691477" cy="6866313"/>
          </a:xfrm>
          <a:prstGeom prst="rect">
            <a:avLst/>
          </a:prstGeom>
        </p:spPr>
      </p:pic>
      <p:sp>
        <p:nvSpPr>
          <p:cNvPr id="9" name="Rectangle 8"/>
          <p:cNvSpPr/>
          <p:nvPr/>
        </p:nvSpPr>
        <p:spPr>
          <a:xfrm>
            <a:off x="0" y="26585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9500" y="2658533"/>
            <a:ext cx="1714500" cy="1714500"/>
          </a:xfrm>
          <a:prstGeom prst="rect">
            <a:avLst/>
          </a:prstGeom>
        </p:spPr>
      </p:pic>
      <p:pic>
        <p:nvPicPr>
          <p:cNvPr id="7" name="Picture 1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jamesc\Documents\Product Information\ERI General\Artfile Archive\Product Logos\Elsevier_Logos_2014\Presentation - Elsevier\Non_Solus_Logo\ELS_NS_Logo_2C_RGB.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smtClean="0"/>
              <a:t>Add section header </a:t>
            </a:r>
          </a:p>
        </p:txBody>
      </p:sp>
    </p:spTree>
    <p:extLst>
      <p:ext uri="{BB962C8B-B14F-4D97-AF65-F5344CB8AC3E}">
        <p14:creationId xmlns:p14="http://schemas.microsoft.com/office/powerpoint/2010/main" val="3153530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6" name="Rectangle 5"/>
          <p:cNvSpPr/>
          <p:nvPr/>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313"/>
            <a:ext cx="6866313" cy="6866313"/>
          </a:xfrm>
          <a:prstGeom prst="rect">
            <a:avLst/>
          </a:prstGeom>
        </p:spPr>
      </p:pic>
      <p:sp>
        <p:nvSpPr>
          <p:cNvPr id="11" name="Rectangle 10"/>
          <p:cNvSpPr/>
          <p:nvPr/>
        </p:nvSpPr>
        <p:spPr>
          <a:xfrm>
            <a:off x="0" y="2659500"/>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48400" y="2660400"/>
            <a:ext cx="1713600" cy="1713600"/>
          </a:xfrm>
          <a:prstGeom prst="rect">
            <a:avLst/>
          </a:prstGeom>
        </p:spPr>
      </p:pic>
      <p:pic>
        <p:nvPicPr>
          <p:cNvPr id="7" name="Picture 1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jamesc\Documents\Product Information\ERI General\Artfile Archive\Product Logos\Elsevier_Logos_2014\Presentation - Elsevier\Non_Solus_Logo\ELS_NS_Logo_2C_RGB.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smtClean="0"/>
              <a:t>Add section header </a:t>
            </a:r>
          </a:p>
        </p:txBody>
      </p:sp>
    </p:spTree>
    <p:extLst>
      <p:ext uri="{BB962C8B-B14F-4D97-AF65-F5344CB8AC3E}">
        <p14:creationId xmlns:p14="http://schemas.microsoft.com/office/powerpoint/2010/main" val="3810764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sp>
        <p:nvSpPr>
          <p:cNvPr id="12" name="Rectangle 11"/>
          <p:cNvSpPr/>
          <p:nvPr/>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4" name="Picture 2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31807" y="1049338"/>
            <a:ext cx="2303462" cy="509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21"/>
          <p:cNvSpPr txBox="1">
            <a:spLocks noChangeArrowheads="1"/>
          </p:cNvSpPr>
          <p:nvPr/>
        </p:nvSpPr>
        <p:spPr bwMode="auto">
          <a:xfrm>
            <a:off x="300038" y="6321425"/>
            <a:ext cx="40890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sz="1400" dirty="0" smtClean="0">
                <a:solidFill>
                  <a:srgbClr val="FF8200"/>
                </a:solidFill>
                <a:latin typeface="NexusSansOT" pitchFamily="-104" charset="0"/>
              </a:rPr>
              <a:t>www.elsevier.com/research-intelligence</a:t>
            </a:r>
            <a:endParaRPr lang="en-US" sz="1400" dirty="0">
              <a:solidFill>
                <a:srgbClr val="53565A"/>
              </a:solidFill>
              <a:latin typeface="NexusSansOT" pitchFamily="-104" charset="0"/>
            </a:endParaRPr>
          </a:p>
        </p:txBody>
      </p:sp>
      <p:sp>
        <p:nvSpPr>
          <p:cNvPr id="21" name="Rectangle 20"/>
          <p:cNvSpPr/>
          <p:nvPr/>
        </p:nvSpPr>
        <p:spPr>
          <a:xfrm>
            <a:off x="6794500" y="1049338"/>
            <a:ext cx="2368154" cy="509428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p:nvSpPr>
        <p:spPr>
          <a:xfrm>
            <a:off x="0" y="26585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smtClean="0"/>
              <a:t>End slide</a:t>
            </a:r>
          </a:p>
        </p:txBody>
      </p:sp>
      <p:pic>
        <p:nvPicPr>
          <p:cNvPr id="14" name="Picture 2" descr="C:\Users\jamesc\Documents\Product Information\ERI General\Artfile Archive\Product Logos\Product Logos\Solution Suite Wordmarks 151 Orange\Ppt and Web\ELS_RI_Wordmark_151_RGB.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099" y="2186256"/>
            <a:ext cx="3453293" cy="26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518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
          <p:cNvSpPr>
            <a:spLocks noGrp="1" noChangeArrowheads="1"/>
          </p:cNvSpPr>
          <p:nvPr>
            <p:ph type="sldNum" sz="quarter" idx="4"/>
          </p:nvPr>
        </p:nvSpPr>
        <p:spPr bwMode="auto">
          <a:xfrm>
            <a:off x="6248400" y="6705600"/>
            <a:ext cx="2743200" cy="152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900">
                <a:solidFill>
                  <a:srgbClr val="5F5F5F"/>
                </a:solidFill>
                <a:latin typeface="+mn-lt"/>
              </a:defRPr>
            </a:lvl1pPr>
          </a:lstStyle>
          <a:p>
            <a:pPr defTabSz="457200"/>
            <a:fld id="{9038C562-5CFB-489B-B1F5-943DCF43C233}" type="slidenum">
              <a:rPr lang="en-US" smtClean="0">
                <a:solidFill>
                  <a:srgbClr val="53565A"/>
                </a:solidFill>
              </a:rPr>
              <a:pPr defTabSz="457200"/>
              <a:t>‹#›</a:t>
            </a:fld>
            <a:endParaRPr lang="en-US">
              <a:solidFill>
                <a:srgbClr val="53565A"/>
              </a:solidFill>
            </a:endParaRPr>
          </a:p>
        </p:txBody>
      </p:sp>
    </p:spTree>
    <p:extLst>
      <p:ext uri="{BB962C8B-B14F-4D97-AF65-F5344CB8AC3E}">
        <p14:creationId xmlns:p14="http://schemas.microsoft.com/office/powerpoint/2010/main" val="2161526420"/>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cSld name="Section Breaker">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378" y="283"/>
            <a:ext cx="9143243" cy="6857432"/>
          </a:xfrm>
          <a:prstGeom prst="rect">
            <a:avLst/>
          </a:prstGeom>
        </p:spPr>
      </p:pic>
      <p:sp>
        <p:nvSpPr>
          <p:cNvPr id="2" name="Title 1"/>
          <p:cNvSpPr>
            <a:spLocks noGrp="1"/>
          </p:cNvSpPr>
          <p:nvPr>
            <p:ph type="ctrTitle" hasCustomPrompt="1"/>
          </p:nvPr>
        </p:nvSpPr>
        <p:spPr>
          <a:xfrm>
            <a:off x="715055" y="1728080"/>
            <a:ext cx="7772400" cy="503491"/>
          </a:xfrm>
        </p:spPr>
        <p:txBody>
          <a:bodyPr anchor="t">
            <a:noAutofit/>
          </a:bodyPr>
          <a:lstStyle>
            <a:lvl1pPr algn="l">
              <a:defRPr sz="2800" b="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t>Section Title</a:t>
            </a:r>
            <a:endParaRPr lang="en-US" dirty="0"/>
          </a:p>
        </p:txBody>
      </p:sp>
      <p:sp>
        <p:nvSpPr>
          <p:cNvPr id="6" name="Content Placeholder 5"/>
          <p:cNvSpPr>
            <a:spLocks noGrp="1"/>
          </p:cNvSpPr>
          <p:nvPr>
            <p:ph sz="quarter" idx="16" hasCustomPrompt="1"/>
          </p:nvPr>
        </p:nvSpPr>
        <p:spPr>
          <a:xfrm>
            <a:off x="714375" y="2318657"/>
            <a:ext cx="4567918" cy="2343150"/>
          </a:xfrm>
        </p:spPr>
        <p:txBody>
          <a:bodyPr>
            <a:normAutofit/>
          </a:bodyPr>
          <a:lstStyle>
            <a:lvl1pPr marL="0" indent="0">
              <a:buNone/>
              <a:defRPr sz="2000" b="0" baseline="0">
                <a:solidFill>
                  <a:schemeClr val="bg1"/>
                </a:solidFill>
              </a:defRPr>
            </a:lvl1pPr>
          </a:lstStyle>
          <a:p>
            <a:pPr lvl="0"/>
            <a:r>
              <a:rPr lang="en-US" dirty="0" smtClean="0"/>
              <a:t>Add Section title text here</a:t>
            </a:r>
            <a:endParaRPr lang="en-US" dirty="0"/>
          </a:p>
        </p:txBody>
      </p:sp>
      <p:pic>
        <p:nvPicPr>
          <p:cNvPr id="5" name="Picture 4"/>
          <p:cNvPicPr>
            <a:picLocks noChangeAspect="1"/>
          </p:cNvPicPr>
          <p:nvPr userDrawn="1"/>
        </p:nvPicPr>
        <p:blipFill>
          <a:blip r:embed="rId2" cstate="print"/>
          <a:stretch>
            <a:fillRect/>
          </a:stretch>
        </p:blipFill>
        <p:spPr>
          <a:xfrm>
            <a:off x="378" y="283"/>
            <a:ext cx="9143243" cy="6857432"/>
          </a:xfrm>
          <a:prstGeom prst="rect">
            <a:avLst/>
          </a:prstGeom>
        </p:spPr>
      </p:pic>
    </p:spTree>
    <p:extLst>
      <p:ext uri="{BB962C8B-B14F-4D97-AF65-F5344CB8AC3E}">
        <p14:creationId xmlns:p14="http://schemas.microsoft.com/office/powerpoint/2010/main" val="1047591642"/>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216">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sz="half" idx="1"/>
            <p:custDataLst>
              <p:tags r:id="rId2"/>
            </p:custDataLst>
          </p:nvPr>
        </p:nvSpPr>
        <p:spPr>
          <a:xfrm>
            <a:off x="250829" y="1066800"/>
            <a:ext cx="4244975" cy="5410200"/>
          </a:xfr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custDataLst>
              <p:tags r:id="rId3"/>
            </p:custDataLst>
          </p:nvPr>
        </p:nvSpPr>
        <p:spPr>
          <a:xfrm>
            <a:off x="4648206" y="1066800"/>
            <a:ext cx="4244975"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4"/>
          </p:nvPr>
        </p:nvSpPr>
        <p:spPr bwMode="auto">
          <a:xfrm>
            <a:off x="6248400" y="6705600"/>
            <a:ext cx="2743200" cy="152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900">
                <a:solidFill>
                  <a:srgbClr val="5F5F5F"/>
                </a:solidFill>
                <a:latin typeface="+mn-lt"/>
              </a:defRPr>
            </a:lvl1pPr>
          </a:lstStyle>
          <a:p>
            <a:fld id="{8A085774-C605-4CCA-96AE-C53846F3CBFC}" type="slidenum">
              <a:rPr lang="en-US" smtClean="0"/>
              <a:pPr/>
              <a:t>‹#›</a:t>
            </a:fld>
            <a:endParaRPr lang="en-US"/>
          </a:p>
        </p:txBody>
      </p:sp>
    </p:spTree>
    <p:extLst>
      <p:ext uri="{BB962C8B-B14F-4D97-AF65-F5344CB8AC3E}">
        <p14:creationId xmlns:p14="http://schemas.microsoft.com/office/powerpoint/2010/main" val="401513215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5" name="Picture 4"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1" name="Text Placeholder 10"/>
          <p:cNvSpPr>
            <a:spLocks noGrp="1"/>
          </p:cNvSpPr>
          <p:nvPr>
            <p:ph type="body" sz="quarter" idx="12"/>
          </p:nvPr>
        </p:nvSpPr>
        <p:spPr>
          <a:xfrm>
            <a:off x="5068888" y="3494882"/>
            <a:ext cx="3724275" cy="1718018"/>
          </a:xfrm>
          <a:prstGeom prst="rect">
            <a:avLst/>
          </a:prstGeom>
        </p:spPr>
        <p:txBody>
          <a:bodyPr vert="horz"/>
          <a:lstStyle>
            <a:lvl1pPr>
              <a:buNone/>
              <a:defRPr sz="1600">
                <a:solidFill>
                  <a:srgbClr val="53565A"/>
                </a:solidFill>
              </a:defRPr>
            </a:lvl1pPr>
            <a:lvl2pPr>
              <a:buNone/>
              <a:defRPr sz="1600"/>
            </a:lvl2pPr>
            <a:lvl3pPr>
              <a:buNone/>
              <a:defRPr sz="1600"/>
            </a:lvl3pPr>
            <a:lvl4pPr>
              <a:buNone/>
              <a:defRPr sz="1600"/>
            </a:lvl4pPr>
            <a:lvl5pPr>
              <a:buNone/>
              <a:defRPr sz="1600"/>
            </a:lvl5pPr>
          </a:lstStyle>
          <a:p>
            <a:pPr lvl="0"/>
            <a:r>
              <a:rPr lang="en-US" smtClean="0"/>
              <a:t>Click to edit Master text styles</a:t>
            </a:r>
          </a:p>
        </p:txBody>
      </p:sp>
      <p:sp>
        <p:nvSpPr>
          <p:cNvPr id="13" name="Text Placeholder 12"/>
          <p:cNvSpPr>
            <a:spLocks noGrp="1"/>
          </p:cNvSpPr>
          <p:nvPr>
            <p:ph type="body" sz="quarter" idx="13" hasCustomPrompt="1"/>
          </p:nvPr>
        </p:nvSpPr>
        <p:spPr>
          <a:xfrm>
            <a:off x="5068127" y="2747964"/>
            <a:ext cx="3700462" cy="638704"/>
          </a:xfrm>
          <a:prstGeom prst="rect">
            <a:avLst/>
          </a:prstGeom>
        </p:spPr>
        <p:txBody>
          <a:bodyPr vert="horz"/>
          <a:lstStyle>
            <a:lvl1pPr>
              <a:buNone/>
              <a:defRPr sz="3600">
                <a:solidFill>
                  <a:srgbClr val="FF8200"/>
                </a:solidFill>
              </a:defRPr>
            </a:lvl1pPr>
            <a:lvl2pPr>
              <a:buNone/>
              <a:defRPr sz="3600"/>
            </a:lvl2pPr>
            <a:lvl3pPr>
              <a:buNone/>
              <a:defRPr sz="3600"/>
            </a:lvl3pPr>
            <a:lvl4pPr>
              <a:buNone/>
              <a:defRPr sz="3600"/>
            </a:lvl4pPr>
            <a:lvl5pPr>
              <a:buNone/>
              <a:defRPr sz="3600"/>
            </a:lvl5pPr>
          </a:lstStyle>
          <a:p>
            <a:pPr lvl="0"/>
            <a:r>
              <a:rPr lang="en-US" dirty="0" smtClean="0"/>
              <a:t>Appendix</a:t>
            </a:r>
            <a:endParaRPr lang="en-US" dirty="0"/>
          </a:p>
        </p:txBody>
      </p:sp>
      <p:pic>
        <p:nvPicPr>
          <p:cNvPr id="9" name="Picture 8" descr="placeholder-vector.png"/>
          <p:cNvPicPr>
            <a:picLocks noChangeAspect="1"/>
          </p:cNvPicPr>
          <p:nvPr userDrawn="1"/>
        </p:nvPicPr>
        <p:blipFill>
          <a:blip r:embed="rId3"/>
          <a:stretch>
            <a:fillRect/>
          </a:stretch>
        </p:blipFill>
        <p:spPr>
          <a:xfrm>
            <a:off x="0" y="0"/>
            <a:ext cx="4572000" cy="6858000"/>
          </a:xfrm>
          <a:prstGeom prst="rect">
            <a:avLst/>
          </a:prstGeom>
        </p:spPr>
      </p:pic>
    </p:spTree>
    <p:extLst>
      <p:ext uri="{BB962C8B-B14F-4D97-AF65-F5344CB8AC3E}">
        <p14:creationId xmlns:p14="http://schemas.microsoft.com/office/powerpoint/2010/main" val="6276167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Click to edit Master title style</a:t>
            </a:r>
            <a:endParaRPr lang="en-US" dirty="0"/>
          </a:p>
        </p:txBody>
      </p:sp>
      <p:sp>
        <p:nvSpPr>
          <p:cNvPr id="5" name="Slide Number Placeholder 7"/>
          <p:cNvSpPr txBox="1">
            <a:spLocks/>
          </p:cNvSpPr>
          <p:nvPr userDrawn="1"/>
        </p:nvSpPr>
        <p:spPr>
          <a:xfrm>
            <a:off x="8474338" y="-2398"/>
            <a:ext cx="587784" cy="354522"/>
          </a:xfrm>
          <a:prstGeom prst="rect">
            <a:avLst/>
          </a:prstGeom>
        </p:spPr>
        <p:txBody>
          <a:bodyPr vert="horz" lIns="91440" tIns="45720" rIns="91440" bIns="45720" rtlCol="0" anchor="ctr"/>
          <a:lstStyle>
            <a:defPPr>
              <a:defRPr lang="en-US"/>
            </a:defPPr>
            <a:lvl1pPr marL="0" algn="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r>
              <a:rPr lang="en-US" sz="1000" dirty="0" smtClean="0">
                <a:solidFill>
                  <a:prstClr val="white"/>
                </a:solidFill>
              </a:rPr>
              <a:t> </a:t>
            </a:r>
            <a:fld id="{DA15E891-66B8-4B28-AB8F-05A4B1DE573C}" type="slidenum">
              <a:rPr lang="en-US" sz="1000" smtClean="0">
                <a:solidFill>
                  <a:prstClr val="white"/>
                </a:solidFill>
              </a:rPr>
              <a:pPr defTabSz="457200"/>
              <a:t>‹#›</a:t>
            </a:fld>
            <a:endParaRPr lang="en-US" sz="1000" dirty="0">
              <a:solidFill>
                <a:prstClr val="white"/>
              </a:solidFill>
            </a:endParaRPr>
          </a:p>
        </p:txBody>
      </p:sp>
    </p:spTree>
    <p:extLst>
      <p:ext uri="{BB962C8B-B14F-4D97-AF65-F5344CB8AC3E}">
        <p14:creationId xmlns:p14="http://schemas.microsoft.com/office/powerpoint/2010/main" val="1270667798"/>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2"/>
          <p:cNvSpPr>
            <a:spLocks noGrp="1"/>
          </p:cNvSpPr>
          <p:nvPr>
            <p:ph type="body" sz="quarter" idx="16"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smtClean="0"/>
              <a:t>Sources &amp; Notes:</a:t>
            </a:r>
            <a:endParaRPr lang="en-US" dirty="0"/>
          </a:p>
        </p:txBody>
      </p:sp>
    </p:spTree>
    <p:extLst>
      <p:ext uri="{BB962C8B-B14F-4D97-AF65-F5344CB8AC3E}">
        <p14:creationId xmlns:p14="http://schemas.microsoft.com/office/powerpoint/2010/main" val="61218757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8" name="Rectangle 7"/>
          <p:cNvSpPr/>
          <p:nvPr userDrawn="1"/>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7" name="Picture 6" descr="140324_el_ppt_layout_illust.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313"/>
            <a:ext cx="9160616" cy="6878775"/>
          </a:xfrm>
          <a:prstGeom prst="rect">
            <a:avLst/>
          </a:prstGeom>
        </p:spPr>
      </p:pic>
      <p:sp>
        <p:nvSpPr>
          <p:cNvPr id="2" name="Title 1"/>
          <p:cNvSpPr>
            <a:spLocks noGrp="1"/>
          </p:cNvSpPr>
          <p:nvPr>
            <p:ph type="ctrTitle" hasCustomPrompt="1"/>
          </p:nvPr>
        </p:nvSpPr>
        <p:spPr>
          <a:xfrm>
            <a:off x="4823118" y="1656272"/>
            <a:ext cx="3912176" cy="2055139"/>
          </a:xfrm>
          <a:prstGeom prst="rect">
            <a:avLst/>
          </a:prstGeom>
        </p:spPr>
        <p:txBody>
          <a:bodyPr/>
          <a:lstStyle>
            <a:lvl1pPr algn="l">
              <a:lnSpc>
                <a:spcPct val="90000"/>
              </a:lnSpc>
              <a:defRPr sz="3600" baseline="0">
                <a:solidFill>
                  <a:schemeClr val="tx2"/>
                </a:solidFill>
              </a:defRPr>
            </a:lvl1pPr>
          </a:lstStyle>
          <a:p>
            <a:r>
              <a:rPr lang="en-US" dirty="0" smtClean="0"/>
              <a:t>Cover Slide Title and Multiple Lines If Necessary</a:t>
            </a:r>
            <a:endParaRPr lang="en-US" dirty="0"/>
          </a:p>
        </p:txBody>
      </p:sp>
      <p:sp>
        <p:nvSpPr>
          <p:cNvPr id="3" name="Subtitle 2"/>
          <p:cNvSpPr>
            <a:spLocks noGrp="1"/>
          </p:cNvSpPr>
          <p:nvPr>
            <p:ph type="subTitle" idx="1" hasCustomPrompt="1"/>
          </p:nvPr>
        </p:nvSpPr>
        <p:spPr>
          <a:xfrm>
            <a:off x="4823116" y="3835859"/>
            <a:ext cx="3912177" cy="1284154"/>
          </a:xfrm>
          <a:prstGeom prst="rect">
            <a:avLst/>
          </a:prstGeom>
        </p:spPr>
        <p:txBody>
          <a:bodyPr/>
          <a:lstStyle>
            <a:lvl1pPr marL="0" indent="0" algn="l">
              <a:buNone/>
              <a:defRPr sz="1600">
                <a:solidFill>
                  <a:srgbClr val="53565A"/>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of Presentation</a:t>
            </a:r>
            <a:endParaRPr lang="en-US" dirty="0"/>
          </a:p>
        </p:txBody>
      </p:sp>
      <p:pic>
        <p:nvPicPr>
          <p:cNvPr id="10" name="Picture 9"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9"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1"/>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5" name="Text Placeholder 4"/>
          <p:cNvSpPr>
            <a:spLocks noGrp="1"/>
          </p:cNvSpPr>
          <p:nvPr>
            <p:ph type="body" sz="quarter" idx="11"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268591224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Main Title Slide">
    <p:spTree>
      <p:nvGrpSpPr>
        <p:cNvPr id="1" name=""/>
        <p:cNvGrpSpPr/>
        <p:nvPr/>
      </p:nvGrpSpPr>
      <p:grpSpPr>
        <a:xfrm>
          <a:off x="0" y="0"/>
          <a:ext cx="0" cy="0"/>
          <a:chOff x="0" y="0"/>
          <a:chExt cx="0" cy="0"/>
        </a:xfrm>
      </p:grpSpPr>
      <p:sp>
        <p:nvSpPr>
          <p:cNvPr id="11" name="Rectangle 10"/>
          <p:cNvSpPr/>
          <p:nvPr userDrawn="1"/>
        </p:nvSpPr>
        <p:spPr>
          <a:xfrm>
            <a:off x="6917465" y="1215025"/>
            <a:ext cx="2228028" cy="4836525"/>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21072" y="1334264"/>
            <a:ext cx="2304488" cy="5096698"/>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932598" y="1215024"/>
            <a:ext cx="2209588" cy="4836526"/>
          </a:xfrm>
          <a:prstGeom prst="rect">
            <a:avLst/>
          </a:prstGeom>
        </p:spPr>
      </p:pic>
      <p:sp>
        <p:nvSpPr>
          <p:cNvPr id="18" name="Rectangle 17"/>
          <p:cNvSpPr/>
          <p:nvPr userDrawn="1"/>
        </p:nvSpPr>
        <p:spPr>
          <a:xfrm>
            <a:off x="6842031" y="1215024"/>
            <a:ext cx="2303462" cy="509428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pic>
        <p:nvPicPr>
          <p:cNvPr id="27" name="Picture 3" descr="Elsevier_W_Research_Information_1b_aw.eps"/>
          <p:cNvPicPr>
            <a:picLocks/>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429890" y="2658533"/>
            <a:ext cx="1717200" cy="171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7" hasCustomPrompt="1"/>
          </p:nvPr>
        </p:nvSpPr>
        <p:spPr>
          <a:xfrm>
            <a:off x="257175" y="4709826"/>
            <a:ext cx="5483225" cy="527050"/>
          </a:xfrm>
          <a:prstGeom prst="rect">
            <a:avLst/>
          </a:prstGeom>
        </p:spPr>
        <p:txBody>
          <a:bodyPr>
            <a:normAutofit/>
          </a:bodyPr>
          <a:lstStyle>
            <a:lvl1pPr marL="0" indent="0">
              <a:buNone/>
              <a:defRPr sz="2000"/>
            </a:lvl1pPr>
          </a:lstStyle>
          <a:p>
            <a:pPr lvl="0"/>
            <a:r>
              <a:rPr lang="en-US" dirty="0" smtClean="0"/>
              <a:t>Click to add author’s name and job title</a:t>
            </a:r>
            <a:endParaRPr lang="en-GB" dirty="0"/>
          </a:p>
        </p:txBody>
      </p:sp>
      <p:sp>
        <p:nvSpPr>
          <p:cNvPr id="13" name="Rectangle 12"/>
          <p:cNvSpPr/>
          <p:nvPr userDrawn="1"/>
        </p:nvSpPr>
        <p:spPr>
          <a:xfrm>
            <a:off x="-18440" y="26612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12" name="Picture 1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432449" y="2658533"/>
            <a:ext cx="1714500" cy="1714500"/>
          </a:xfrm>
          <a:prstGeom prst="rect">
            <a:avLst/>
          </a:prstGeom>
        </p:spPr>
      </p:pic>
      <p:sp>
        <p:nvSpPr>
          <p:cNvPr id="15" name="Title 1"/>
          <p:cNvSpPr>
            <a:spLocks noGrp="1"/>
          </p:cNvSpPr>
          <p:nvPr>
            <p:ph type="ctrTitle"/>
          </p:nvPr>
        </p:nvSpPr>
        <p:spPr>
          <a:xfrm>
            <a:off x="257174" y="2781300"/>
            <a:ext cx="7032625" cy="1470025"/>
          </a:xfrm>
          <a:prstGeom prst="rect">
            <a:avLst/>
          </a:prstGeom>
        </p:spPr>
        <p:txBody>
          <a:bodyPr anchor="ctr" anchorCtr="0">
            <a:noAutofit/>
          </a:bodyPr>
          <a:lstStyle>
            <a:lvl1pPr>
              <a:defRPr sz="3600" b="1" i="0" baseline="0">
                <a:solidFill>
                  <a:schemeClr val="bg1"/>
                </a:solidFill>
                <a:latin typeface="Arial" panose="020B0604020202020204" pitchFamily="34" charset="0"/>
                <a:cs typeface="Arial" panose="020B0604020202020204" pitchFamily="34" charset="0"/>
              </a:defRPr>
            </a:lvl1pPr>
          </a:lstStyle>
          <a:p>
            <a:r>
              <a:rPr lang="en-GB" dirty="0" smtClean="0"/>
              <a:t>Click to edit</a:t>
            </a:r>
            <a:endParaRPr lang="en-US" dirty="0"/>
          </a:p>
        </p:txBody>
      </p:sp>
      <p:pic>
        <p:nvPicPr>
          <p:cNvPr id="2050" name="Picture 2" descr="C:\Users\jamesc\Documents\Product Information\ERI General\Artfile Archive\Product Logos\Product Logos\Solution Suite Wordmarks 151 Orange\Ppt and Web\ELS_RI_Wordmark_151_RGB.png"/>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419099" y="2186256"/>
            <a:ext cx="3453293" cy="2645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userDrawn="1"/>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6" name="Picture 13"/>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8" hasCustomPrompt="1"/>
          </p:nvPr>
        </p:nvSpPr>
        <p:spPr>
          <a:xfrm>
            <a:off x="257175" y="5303344"/>
            <a:ext cx="3508375" cy="440748"/>
          </a:xfrm>
          <a:prstGeom prst="rect">
            <a:avLst/>
          </a:prstGeom>
        </p:spPr>
        <p:txBody>
          <a:bodyPr/>
          <a:lstStyle>
            <a:lvl1pPr marL="0" indent="0">
              <a:buNone/>
              <a:defRPr sz="1400" b="0"/>
            </a:lvl1pPr>
          </a:lstStyle>
          <a:p>
            <a:pPr lvl="0"/>
            <a:r>
              <a:rPr lang="en-US" dirty="0" smtClean="0"/>
              <a:t>Click to add date</a:t>
            </a:r>
          </a:p>
        </p:txBody>
      </p:sp>
    </p:spTree>
    <p:extLst>
      <p:ext uri="{BB962C8B-B14F-4D97-AF65-F5344CB8AC3E}">
        <p14:creationId xmlns:p14="http://schemas.microsoft.com/office/powerpoint/2010/main" val="3503928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Only Content Slide">
    <p:spTree>
      <p:nvGrpSpPr>
        <p:cNvPr id="1" name=""/>
        <p:cNvGrpSpPr/>
        <p:nvPr/>
      </p:nvGrpSpPr>
      <p:grpSpPr>
        <a:xfrm>
          <a:off x="0" y="0"/>
          <a:ext cx="0" cy="0"/>
          <a:chOff x="0" y="0"/>
          <a:chExt cx="0" cy="0"/>
        </a:xfrm>
      </p:grpSpPr>
      <p:sp>
        <p:nvSpPr>
          <p:cNvPr id="3" name="Title 1"/>
          <p:cNvSpPr>
            <a:spLocks noGrp="1"/>
          </p:cNvSpPr>
          <p:nvPr>
            <p:ph type="title"/>
          </p:nvPr>
        </p:nvSpPr>
        <p:spPr>
          <a:xfrm>
            <a:off x="457199" y="705204"/>
            <a:ext cx="8238319" cy="418645"/>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69034789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 Box Content Slid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lvl1pPr>
          </a:lstStyle>
          <a:p>
            <a:r>
              <a:rPr lang="en-US" dirty="0" smtClean="0"/>
              <a:t>Title of Slide</a:t>
            </a:r>
            <a:endParaRPr lang="en-US" dirty="0"/>
          </a:p>
        </p:txBody>
      </p:sp>
      <p:sp>
        <p:nvSpPr>
          <p:cNvPr id="5" name="Content Placeholder 1"/>
          <p:cNvSpPr>
            <a:spLocks noGrp="1"/>
          </p:cNvSpPr>
          <p:nvPr>
            <p:ph idx="1"/>
          </p:nvPr>
        </p:nvSpPr>
        <p:spPr>
          <a:xfrm>
            <a:off x="457198" y="1500110"/>
            <a:ext cx="8238319"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Tree>
    <p:extLst>
      <p:ext uri="{BB962C8B-B14F-4D97-AF65-F5344CB8AC3E}">
        <p14:creationId xmlns:p14="http://schemas.microsoft.com/office/powerpoint/2010/main" val="137784143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Sub Title Content Slide">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53565A"/>
                </a:solidFill>
              </a:defRPr>
            </a:lvl1pPr>
            <a:lvl2pPr marL="457200" indent="0">
              <a:buNone/>
              <a:defRPr sz="1600">
                <a:latin typeface="Arial"/>
                <a:cs typeface="Arial"/>
              </a:defRPr>
            </a:lvl2pPr>
          </a:lstStyle>
          <a:p>
            <a:pPr lvl="0"/>
            <a:r>
              <a:rPr lang="en-US" dirty="0" smtClean="0"/>
              <a:t>Author Name</a:t>
            </a:r>
            <a:endParaRPr lang="en-US" dirty="0"/>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53565A"/>
                </a:solidFill>
              </a:defRPr>
            </a:lvl1pPr>
          </a:lstStyle>
          <a:p>
            <a:pPr lvl="0"/>
            <a:r>
              <a:rPr lang="en-US" dirty="0" smtClean="0"/>
              <a:t>Click to edit text</a:t>
            </a:r>
            <a:endParaRPr lang="en-US" dirty="0"/>
          </a:p>
        </p:txBody>
      </p:sp>
      <p:sp>
        <p:nvSpPr>
          <p:cNvPr id="10" name="Content Placeholder 1"/>
          <p:cNvSpPr>
            <a:spLocks noGrp="1"/>
          </p:cNvSpPr>
          <p:nvPr>
            <p:ph idx="17"/>
          </p:nvPr>
        </p:nvSpPr>
        <p:spPr>
          <a:xfrm>
            <a:off x="457198" y="1943072"/>
            <a:ext cx="8238319" cy="3765589"/>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Tree>
    <p:extLst>
      <p:ext uri="{BB962C8B-B14F-4D97-AF65-F5344CB8AC3E}">
        <p14:creationId xmlns:p14="http://schemas.microsoft.com/office/powerpoint/2010/main" val="78268527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Logo on right side">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400383" y="1390900"/>
            <a:ext cx="2743617" cy="4597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1"/>
          <p:cNvSpPr>
            <a:spLocks noGrp="1"/>
          </p:cNvSpPr>
          <p:nvPr>
            <p:ph type="title" hasCustomPrompt="1"/>
          </p:nvPr>
        </p:nvSpPr>
        <p:spPr>
          <a:xfrm>
            <a:off x="292099" y="497304"/>
            <a:ext cx="8514275" cy="593559"/>
          </a:xfrm>
          <a:prstGeom prst="rect">
            <a:avLst/>
          </a:prstGeom>
        </p:spPr>
        <p:txBody>
          <a:bodyPr/>
          <a:lstStyle>
            <a:lvl1pPr>
              <a:defRPr sz="2400" b="1"/>
            </a:lvl1pPr>
          </a:lstStyle>
          <a:p>
            <a:r>
              <a:rPr lang="en-US" dirty="0" smtClean="0"/>
              <a:t>Click to edit title</a:t>
            </a:r>
            <a:endParaRPr lang="en-US" dirty="0"/>
          </a:p>
        </p:txBody>
      </p:sp>
      <p:sp>
        <p:nvSpPr>
          <p:cNvPr id="11" name="Text Placeholder 13"/>
          <p:cNvSpPr>
            <a:spLocks noGrp="1"/>
          </p:cNvSpPr>
          <p:nvPr>
            <p:ph type="body" sz="quarter" idx="18" hasCustomPrompt="1"/>
          </p:nvPr>
        </p:nvSpPr>
        <p:spPr>
          <a:xfrm>
            <a:off x="292100" y="1279525"/>
            <a:ext cx="5939888" cy="4882124"/>
          </a:xfrm>
          <a:prstGeom prst="rect">
            <a:avLst/>
          </a:prstGeom>
        </p:spPr>
        <p:txBody>
          <a:bodyPr/>
          <a:lstStyle>
            <a:lvl1pPr marL="0" indent="0">
              <a:buNone/>
              <a:defRPr sz="2000" b="0" baseline="0">
                <a:solidFill>
                  <a:srgbClr val="53565A"/>
                </a:solidFill>
              </a:defRPr>
            </a:lvl1pPr>
          </a:lstStyle>
          <a:p>
            <a:pPr lvl="0"/>
            <a:r>
              <a:rPr lang="en-GB" dirty="0" smtClean="0"/>
              <a:t>Click to add summary</a:t>
            </a:r>
            <a:endParaRPr lang="en-GB" dirty="0"/>
          </a:p>
        </p:txBody>
      </p:sp>
    </p:spTree>
    <p:extLst>
      <p:ext uri="{BB962C8B-B14F-4D97-AF65-F5344CB8AC3E}">
        <p14:creationId xmlns:p14="http://schemas.microsoft.com/office/powerpoint/2010/main" val="2672420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Laptop photo and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107801"/>
            <a:ext cx="9144000" cy="4748784"/>
          </a:xfrm>
          <a:prstGeom prst="rect">
            <a:avLst/>
          </a:prstGeom>
        </p:spPr>
      </p:pic>
      <p:sp>
        <p:nvSpPr>
          <p:cNvPr id="3" name="Rectangle 2"/>
          <p:cNvSpPr/>
          <p:nvPr userDrawn="1"/>
        </p:nvSpPr>
        <p:spPr>
          <a:xfrm>
            <a:off x="4930776" y="2861673"/>
            <a:ext cx="3588384" cy="23126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9" name="Picture Placeholder 8"/>
          <p:cNvSpPr>
            <a:spLocks noGrp="1"/>
          </p:cNvSpPr>
          <p:nvPr>
            <p:ph type="pic" sz="quarter" idx="17" hasCustomPrompt="1"/>
          </p:nvPr>
        </p:nvSpPr>
        <p:spPr>
          <a:xfrm>
            <a:off x="4923692" y="2856398"/>
            <a:ext cx="3582000" cy="2321169"/>
          </a:xfrm>
          <a:prstGeom prst="rect">
            <a:avLst/>
          </a:prstGeom>
          <a:ln>
            <a:solidFill>
              <a:schemeClr val="tx1"/>
            </a:solidFill>
          </a:ln>
        </p:spPr>
        <p:txBody>
          <a:bodyPr/>
          <a:lstStyle>
            <a:lvl1pPr>
              <a:defRPr/>
            </a:lvl1pPr>
          </a:lstStyle>
          <a:p>
            <a:r>
              <a:rPr lang="en-GB" dirty="0" smtClean="0"/>
              <a:t>Screenshot</a:t>
            </a:r>
            <a:endParaRPr lang="en-GB" dirty="0"/>
          </a:p>
        </p:txBody>
      </p:sp>
      <p:sp>
        <p:nvSpPr>
          <p:cNvPr id="12"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1"/>
            </a:lvl1pPr>
          </a:lstStyle>
          <a:p>
            <a:r>
              <a:rPr lang="en-US" dirty="0" smtClean="0"/>
              <a:t>Title of Slide</a:t>
            </a:r>
            <a:endParaRPr lang="en-US" dirty="0"/>
          </a:p>
        </p:txBody>
      </p:sp>
      <p:sp>
        <p:nvSpPr>
          <p:cNvPr id="6" name="Content Placeholder 1"/>
          <p:cNvSpPr>
            <a:spLocks noGrp="1"/>
          </p:cNvSpPr>
          <p:nvPr>
            <p:ph idx="1"/>
          </p:nvPr>
        </p:nvSpPr>
        <p:spPr>
          <a:xfrm>
            <a:off x="457199" y="1500110"/>
            <a:ext cx="4012006" cy="4898146"/>
          </a:xfrm>
          <a:prstGeom prst="rect">
            <a:avLst/>
          </a:prstGeo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Tree>
    <p:extLst>
      <p:ext uri="{BB962C8B-B14F-4D97-AF65-F5344CB8AC3E}">
        <p14:creationId xmlns:p14="http://schemas.microsoft.com/office/powerpoint/2010/main" val="27587463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Pics &amp; Text Content Slide (grey)">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26610"/>
            <a:ext cx="9144000" cy="4938205"/>
          </a:xfrm>
          <a:prstGeom prst="rect">
            <a:avLst/>
          </a:prstGeom>
        </p:spPr>
      </p:pic>
      <p:sp>
        <p:nvSpPr>
          <p:cNvPr id="7" name="Picture Placeholder 6"/>
          <p:cNvSpPr>
            <a:spLocks noGrp="1"/>
          </p:cNvSpPr>
          <p:nvPr>
            <p:ph type="pic" sz="quarter" idx="11"/>
          </p:nvPr>
        </p:nvSpPr>
        <p:spPr>
          <a:xfrm>
            <a:off x="101600" y="1494886"/>
            <a:ext cx="2806700" cy="2209800"/>
          </a:xfrm>
          <a:prstGeom prst="rect">
            <a:avLst/>
          </a:prstGeom>
        </p:spPr>
        <p:txBody>
          <a:bodyPr/>
          <a:lstStyle/>
          <a:p>
            <a:endParaRPr lang="en-GB"/>
          </a:p>
        </p:txBody>
      </p:sp>
      <p:sp>
        <p:nvSpPr>
          <p:cNvPr id="10" name="Picture Placeholder 6"/>
          <p:cNvSpPr>
            <a:spLocks noGrp="1"/>
          </p:cNvSpPr>
          <p:nvPr>
            <p:ph type="pic" sz="quarter" idx="12"/>
          </p:nvPr>
        </p:nvSpPr>
        <p:spPr>
          <a:xfrm>
            <a:off x="6076950" y="1494886"/>
            <a:ext cx="2806700" cy="2209800"/>
          </a:xfrm>
          <a:prstGeom prst="rect">
            <a:avLst/>
          </a:prstGeom>
        </p:spPr>
        <p:txBody>
          <a:bodyPr/>
          <a:lstStyle/>
          <a:p>
            <a:endParaRPr lang="en-GB"/>
          </a:p>
        </p:txBody>
      </p:sp>
      <p:sp>
        <p:nvSpPr>
          <p:cNvPr id="11" name="Picture Placeholder 6"/>
          <p:cNvSpPr>
            <a:spLocks noGrp="1"/>
          </p:cNvSpPr>
          <p:nvPr>
            <p:ph type="pic" sz="quarter" idx="13"/>
          </p:nvPr>
        </p:nvSpPr>
        <p:spPr>
          <a:xfrm>
            <a:off x="3089275" y="1494886"/>
            <a:ext cx="2806700" cy="2209800"/>
          </a:xfrm>
          <a:prstGeom prst="rect">
            <a:avLst/>
          </a:prstGeom>
        </p:spPr>
        <p:txBody>
          <a:bodyPr/>
          <a:lstStyle/>
          <a:p>
            <a:endParaRPr lang="en-GB"/>
          </a:p>
        </p:txBody>
      </p:sp>
      <p:sp>
        <p:nvSpPr>
          <p:cNvPr id="9" name="Picture Placeholder 8"/>
          <p:cNvSpPr>
            <a:spLocks noGrp="1"/>
          </p:cNvSpPr>
          <p:nvPr>
            <p:ph type="pic" sz="quarter" idx="14"/>
          </p:nvPr>
        </p:nvSpPr>
        <p:spPr>
          <a:xfrm>
            <a:off x="126208" y="3872962"/>
            <a:ext cx="2782092" cy="2235737"/>
          </a:xfrm>
          <a:prstGeom prst="rect">
            <a:avLst/>
          </a:prstGeom>
        </p:spPr>
        <p:txBody>
          <a:bodyPr/>
          <a:lstStyle/>
          <a:p>
            <a:endParaRPr lang="en-GB"/>
          </a:p>
        </p:txBody>
      </p:sp>
      <p:sp>
        <p:nvSpPr>
          <p:cNvPr id="14" name="Picture Placeholder 8"/>
          <p:cNvSpPr>
            <a:spLocks noGrp="1"/>
          </p:cNvSpPr>
          <p:nvPr>
            <p:ph type="pic" sz="quarter" idx="15"/>
          </p:nvPr>
        </p:nvSpPr>
        <p:spPr>
          <a:xfrm>
            <a:off x="3113883" y="3890421"/>
            <a:ext cx="2782092" cy="2235737"/>
          </a:xfrm>
          <a:prstGeom prst="rect">
            <a:avLst/>
          </a:prstGeom>
        </p:spPr>
        <p:txBody>
          <a:bodyPr/>
          <a:lstStyle/>
          <a:p>
            <a:endParaRPr lang="en-GB"/>
          </a:p>
        </p:txBody>
      </p:sp>
      <p:sp>
        <p:nvSpPr>
          <p:cNvPr id="16" name="Picture Placeholder 8"/>
          <p:cNvSpPr>
            <a:spLocks noGrp="1"/>
          </p:cNvSpPr>
          <p:nvPr>
            <p:ph type="pic" sz="quarter" idx="16"/>
          </p:nvPr>
        </p:nvSpPr>
        <p:spPr>
          <a:xfrm>
            <a:off x="6076950" y="3890420"/>
            <a:ext cx="2782092" cy="2235737"/>
          </a:xfrm>
          <a:prstGeom prst="rect">
            <a:avLst/>
          </a:prstGeom>
        </p:spPr>
        <p:txBody>
          <a:bodyPr/>
          <a:lstStyle/>
          <a:p>
            <a:endParaRPr lang="en-GB"/>
          </a:p>
        </p:txBody>
      </p:sp>
      <p:sp>
        <p:nvSpPr>
          <p:cNvPr id="12" name="Text Placeholder 22"/>
          <p:cNvSpPr>
            <a:spLocks noGrp="1"/>
          </p:cNvSpPr>
          <p:nvPr>
            <p:ph type="body" sz="quarter" idx="17"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smtClean="0"/>
              <a:t>Sources &amp; Notes:</a:t>
            </a:r>
            <a:endParaRPr lang="en-US" dirty="0"/>
          </a:p>
        </p:txBody>
      </p:sp>
      <p:sp>
        <p:nvSpPr>
          <p:cNvPr id="13" name="Title 1"/>
          <p:cNvSpPr>
            <a:spLocks noGrp="1"/>
          </p:cNvSpPr>
          <p:nvPr>
            <p:ph type="title"/>
          </p:nvPr>
        </p:nvSpPr>
        <p:spPr>
          <a:xfrm>
            <a:off x="457199" y="705204"/>
            <a:ext cx="8238319" cy="418645"/>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888703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2"/>
          <p:cNvSpPr>
            <a:spLocks noGrp="1"/>
          </p:cNvSpPr>
          <p:nvPr>
            <p:ph type="body" sz="quarter" idx="16"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smtClean="0"/>
              <a:t>Sources &amp; Notes:</a:t>
            </a:r>
            <a:endParaRPr lang="en-US" dirty="0"/>
          </a:p>
        </p:txBody>
      </p:sp>
      <p:pic>
        <p:nvPicPr>
          <p:cNvPr id="4" name="Picture 9" descr="Elsevier.png"/>
          <p:cNvPicPr>
            <a:picLocks noChangeAspect="1"/>
          </p:cNvPicPr>
          <p:nvPr userDrawn="1"/>
        </p:nvPicPr>
        <p:blipFill>
          <a:blip r:embed="rId2"/>
          <a:srcRect/>
          <a:stretch>
            <a:fillRect/>
          </a:stretch>
        </p:blipFill>
        <p:spPr bwMode="auto">
          <a:xfrm>
            <a:off x="8337550" y="6059488"/>
            <a:ext cx="555625" cy="609600"/>
          </a:xfrm>
          <a:prstGeom prst="rect">
            <a:avLst/>
          </a:prstGeom>
          <a:noFill/>
          <a:ln w="9525">
            <a:noFill/>
            <a:miter lim="800000"/>
            <a:headEnd/>
            <a:tailEnd/>
          </a:ln>
        </p:spPr>
      </p:pic>
      <p:pic>
        <p:nvPicPr>
          <p:cNvPr id="6" name="Picture 5" descr="header.jpg"/>
          <p:cNvPicPr>
            <a:picLocks noChangeAspect="1"/>
          </p:cNvPicPr>
          <p:nvPr userDrawn="1"/>
        </p:nvPicPr>
        <p:blipFill>
          <a:blip r:embed="rId3" cstate="print"/>
          <a:stretch>
            <a:fillRect/>
          </a:stretch>
        </p:blipFill>
        <p:spPr>
          <a:xfrm>
            <a:off x="0" y="0"/>
            <a:ext cx="9144000" cy="347472"/>
          </a:xfrm>
          <a:prstGeom prst="rect">
            <a:avLst/>
          </a:prstGeom>
        </p:spPr>
      </p:pic>
      <p:sp>
        <p:nvSpPr>
          <p:cNvPr id="7" name="Slide Number Placeholder 7"/>
          <p:cNvSpPr>
            <a:spLocks noGrp="1"/>
          </p:cNvSpPr>
          <p:nvPr>
            <p:ph type="sldNum" sz="quarter" idx="4"/>
          </p:nvPr>
        </p:nvSpPr>
        <p:spPr>
          <a:xfrm>
            <a:off x="8548008" y="28837"/>
            <a:ext cx="457200" cy="327933"/>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fld id="{DA15E891-66B8-4B28-AB8F-05A4B1DE573C}" type="slidenum">
              <a:rPr lang="en-US" smtClean="0"/>
              <a:pPr/>
              <a:t>‹#›</a:t>
            </a:fld>
            <a:endParaRPr lang="en-US" dirty="0"/>
          </a:p>
        </p:txBody>
      </p:sp>
    </p:spTree>
    <p:extLst>
      <p:ext uri="{BB962C8B-B14F-4D97-AF65-F5344CB8AC3E}">
        <p14:creationId xmlns:p14="http://schemas.microsoft.com/office/powerpoint/2010/main" val="2681539843"/>
      </p:ext>
    </p:extLst>
  </p:cSld>
  <p:clrMapOvr>
    <a:masterClrMapping/>
  </p:clrMapOvr>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Image slide to righ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43440" y="1508124"/>
            <a:ext cx="4251321" cy="4890132"/>
          </a:xfrm>
          <a:prstGeom prst="rect">
            <a:avLst/>
          </a:prstGeom>
        </p:spPr>
      </p:pic>
      <p:sp>
        <p:nvSpPr>
          <p:cNvPr id="9" name="Picture Placeholder 8"/>
          <p:cNvSpPr>
            <a:spLocks noGrp="1"/>
          </p:cNvSpPr>
          <p:nvPr>
            <p:ph type="pic" sz="quarter" idx="17"/>
          </p:nvPr>
        </p:nvSpPr>
        <p:spPr>
          <a:xfrm>
            <a:off x="4775200" y="1636711"/>
            <a:ext cx="4000500" cy="4619756"/>
          </a:xfrm>
          <a:prstGeom prst="rect">
            <a:avLst/>
          </a:prstGeom>
        </p:spPr>
        <p:txBody>
          <a:bodyPr/>
          <a:lstStyle/>
          <a:p>
            <a:endParaRPr lang="en-GB" dirty="0"/>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smtClean="0"/>
              <a:t>Title of Slide</a:t>
            </a:r>
            <a:endParaRPr lang="en-US" dirty="0"/>
          </a:p>
        </p:txBody>
      </p:sp>
      <p:sp>
        <p:nvSpPr>
          <p:cNvPr id="8" name="Content Placeholder 1"/>
          <p:cNvSpPr>
            <a:spLocks noGrp="1"/>
          </p:cNvSpPr>
          <p:nvPr>
            <p:ph idx="1"/>
          </p:nvPr>
        </p:nvSpPr>
        <p:spPr>
          <a:xfrm>
            <a:off x="457199" y="1500110"/>
            <a:ext cx="4012006" cy="4898146"/>
          </a:xfrm>
          <a:prstGeom prst="rect">
            <a:avLst/>
          </a:prstGeo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Tree>
    <p:extLst>
      <p:ext uri="{BB962C8B-B14F-4D97-AF65-F5344CB8AC3E}">
        <p14:creationId xmlns:p14="http://schemas.microsoft.com/office/powerpoint/2010/main" val="2413492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 Picture Content Slide (gre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26610"/>
            <a:ext cx="9144000" cy="4938205"/>
          </a:xfrm>
          <a:prstGeom prst="rect">
            <a:avLst/>
          </a:prstGeom>
        </p:spPr>
      </p:pic>
      <p:sp>
        <p:nvSpPr>
          <p:cNvPr id="6" name="Picture Placeholder 5"/>
          <p:cNvSpPr>
            <a:spLocks noGrp="1"/>
          </p:cNvSpPr>
          <p:nvPr>
            <p:ph type="pic" sz="quarter" idx="11"/>
          </p:nvPr>
        </p:nvSpPr>
        <p:spPr>
          <a:xfrm>
            <a:off x="139700" y="1435100"/>
            <a:ext cx="8839200" cy="4457700"/>
          </a:xfrm>
          <a:prstGeom prst="rect">
            <a:avLst/>
          </a:prstGeom>
        </p:spPr>
        <p:txBody>
          <a:bodyPr/>
          <a:lstStyle/>
          <a:p>
            <a:endParaRPr lang="en-GB" dirty="0"/>
          </a:p>
        </p:txBody>
      </p:sp>
      <p:sp>
        <p:nvSpPr>
          <p:cNvPr id="5" name="Text Placeholder 22"/>
          <p:cNvSpPr>
            <a:spLocks noGrp="1"/>
          </p:cNvSpPr>
          <p:nvPr>
            <p:ph type="body" sz="quarter" idx="16"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smtClean="0"/>
              <a:t>Sources &amp; Notes:</a:t>
            </a:r>
            <a:endParaRPr lang="en-US" dirty="0"/>
          </a:p>
        </p:txBody>
      </p:sp>
      <p:sp>
        <p:nvSpPr>
          <p:cNvPr id="7" name="Title 1"/>
          <p:cNvSpPr>
            <a:spLocks noGrp="1"/>
          </p:cNvSpPr>
          <p:nvPr>
            <p:ph type="title"/>
          </p:nvPr>
        </p:nvSpPr>
        <p:spPr>
          <a:xfrm>
            <a:off x="457199" y="705204"/>
            <a:ext cx="8238319" cy="418645"/>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098818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Pics &amp; Text Content Slide">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101600" y="1494886"/>
            <a:ext cx="2806700" cy="2209800"/>
          </a:xfrm>
          <a:prstGeom prst="rect">
            <a:avLst/>
          </a:prstGeom>
        </p:spPr>
        <p:txBody>
          <a:bodyPr/>
          <a:lstStyle/>
          <a:p>
            <a:endParaRPr lang="en-GB"/>
          </a:p>
        </p:txBody>
      </p:sp>
      <p:sp>
        <p:nvSpPr>
          <p:cNvPr id="10" name="Picture Placeholder 6"/>
          <p:cNvSpPr>
            <a:spLocks noGrp="1"/>
          </p:cNvSpPr>
          <p:nvPr>
            <p:ph type="pic" sz="quarter" idx="12"/>
          </p:nvPr>
        </p:nvSpPr>
        <p:spPr>
          <a:xfrm>
            <a:off x="6076950" y="1494886"/>
            <a:ext cx="2806700" cy="2209800"/>
          </a:xfrm>
          <a:prstGeom prst="rect">
            <a:avLst/>
          </a:prstGeom>
        </p:spPr>
        <p:txBody>
          <a:bodyPr/>
          <a:lstStyle/>
          <a:p>
            <a:endParaRPr lang="en-GB"/>
          </a:p>
        </p:txBody>
      </p:sp>
      <p:sp>
        <p:nvSpPr>
          <p:cNvPr id="11" name="Picture Placeholder 6"/>
          <p:cNvSpPr>
            <a:spLocks noGrp="1"/>
          </p:cNvSpPr>
          <p:nvPr>
            <p:ph type="pic" sz="quarter" idx="13"/>
          </p:nvPr>
        </p:nvSpPr>
        <p:spPr>
          <a:xfrm>
            <a:off x="3089275" y="1494886"/>
            <a:ext cx="2806700" cy="2209800"/>
          </a:xfrm>
          <a:prstGeom prst="rect">
            <a:avLst/>
          </a:prstGeom>
        </p:spPr>
        <p:txBody>
          <a:bodyPr/>
          <a:lstStyle/>
          <a:p>
            <a:endParaRPr lang="en-GB"/>
          </a:p>
        </p:txBody>
      </p:sp>
      <p:sp>
        <p:nvSpPr>
          <p:cNvPr id="9" name="Picture Placeholder 8"/>
          <p:cNvSpPr>
            <a:spLocks noGrp="1"/>
          </p:cNvSpPr>
          <p:nvPr>
            <p:ph type="pic" sz="quarter" idx="14"/>
          </p:nvPr>
        </p:nvSpPr>
        <p:spPr>
          <a:xfrm>
            <a:off x="126208" y="3872962"/>
            <a:ext cx="2782092" cy="2235737"/>
          </a:xfrm>
          <a:prstGeom prst="rect">
            <a:avLst/>
          </a:prstGeom>
        </p:spPr>
        <p:txBody>
          <a:bodyPr/>
          <a:lstStyle/>
          <a:p>
            <a:endParaRPr lang="en-GB"/>
          </a:p>
        </p:txBody>
      </p:sp>
      <p:sp>
        <p:nvSpPr>
          <p:cNvPr id="14" name="Picture Placeholder 8"/>
          <p:cNvSpPr>
            <a:spLocks noGrp="1"/>
          </p:cNvSpPr>
          <p:nvPr>
            <p:ph type="pic" sz="quarter" idx="15"/>
          </p:nvPr>
        </p:nvSpPr>
        <p:spPr>
          <a:xfrm>
            <a:off x="3113883" y="3890421"/>
            <a:ext cx="2782092" cy="2235737"/>
          </a:xfrm>
          <a:prstGeom prst="rect">
            <a:avLst/>
          </a:prstGeom>
        </p:spPr>
        <p:txBody>
          <a:bodyPr/>
          <a:lstStyle/>
          <a:p>
            <a:endParaRPr lang="en-GB"/>
          </a:p>
        </p:txBody>
      </p:sp>
      <p:sp>
        <p:nvSpPr>
          <p:cNvPr id="16" name="Picture Placeholder 8"/>
          <p:cNvSpPr>
            <a:spLocks noGrp="1"/>
          </p:cNvSpPr>
          <p:nvPr>
            <p:ph type="pic" sz="quarter" idx="16"/>
          </p:nvPr>
        </p:nvSpPr>
        <p:spPr>
          <a:xfrm>
            <a:off x="6076950" y="3890420"/>
            <a:ext cx="2782092" cy="2235737"/>
          </a:xfrm>
          <a:prstGeom prst="rect">
            <a:avLst/>
          </a:prstGeom>
        </p:spPr>
        <p:txBody>
          <a:bodyPr/>
          <a:lstStyle/>
          <a:p>
            <a:endParaRPr lang="en-GB"/>
          </a:p>
        </p:txBody>
      </p:sp>
      <p:sp>
        <p:nvSpPr>
          <p:cNvPr id="12" name="Text Placeholder 22"/>
          <p:cNvSpPr>
            <a:spLocks noGrp="1"/>
          </p:cNvSpPr>
          <p:nvPr>
            <p:ph type="body" sz="quarter" idx="17"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smtClean="0"/>
              <a:t>Sources &amp; Notes:</a:t>
            </a:r>
            <a:endParaRPr lang="en-US" dirty="0"/>
          </a:p>
        </p:txBody>
      </p:sp>
      <p:sp>
        <p:nvSpPr>
          <p:cNvPr id="13" name="Title 1"/>
          <p:cNvSpPr>
            <a:spLocks noGrp="1"/>
          </p:cNvSpPr>
          <p:nvPr>
            <p:ph type="title"/>
          </p:nvPr>
        </p:nvSpPr>
        <p:spPr>
          <a:xfrm>
            <a:off x="457199" y="705204"/>
            <a:ext cx="8238319" cy="418645"/>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18461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2 Halves Content Slide">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1"/>
            </a:lvl1pPr>
          </a:lstStyle>
          <a:p>
            <a:r>
              <a:rPr lang="en-US" dirty="0" smtClean="0"/>
              <a:t>Title of Slide</a:t>
            </a:r>
            <a:endParaRPr lang="en-US" dirty="0"/>
          </a:p>
        </p:txBody>
      </p:sp>
      <p:sp>
        <p:nvSpPr>
          <p:cNvPr id="6" name="Text Placeholder 22"/>
          <p:cNvSpPr>
            <a:spLocks noGrp="1"/>
          </p:cNvSpPr>
          <p:nvPr>
            <p:ph type="body" sz="quarter" idx="16"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smtClean="0"/>
              <a:t>Sources &amp; Notes:</a:t>
            </a:r>
            <a:endParaRPr lang="en-US" dirty="0"/>
          </a:p>
        </p:txBody>
      </p:sp>
    </p:spTree>
    <p:extLst>
      <p:ext uri="{BB962C8B-B14F-4D97-AF65-F5344CB8AC3E}">
        <p14:creationId xmlns:p14="http://schemas.microsoft.com/office/powerpoint/2010/main" val="72082454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 Picture Content Slide">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buNone/>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Picture here</a:t>
            </a:r>
            <a:endParaRPr lang="en-US" dirty="0"/>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lvl1pPr>
          </a:lstStyle>
          <a:p>
            <a:r>
              <a:rPr lang="en-US" dirty="0" smtClean="0"/>
              <a:t>Title of Slide</a:t>
            </a:r>
            <a:endParaRPr lang="en-US" dirty="0"/>
          </a:p>
        </p:txBody>
      </p:sp>
      <p:sp>
        <p:nvSpPr>
          <p:cNvPr id="7" name="Text Placeholder 22"/>
          <p:cNvSpPr>
            <a:spLocks noGrp="1"/>
          </p:cNvSpPr>
          <p:nvPr>
            <p:ph type="body" sz="quarter" idx="16"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smtClean="0"/>
              <a:t>Sources &amp; Notes:</a:t>
            </a:r>
            <a:endParaRPr lang="en-US" dirty="0"/>
          </a:p>
        </p:txBody>
      </p:sp>
    </p:spTree>
    <p:extLst>
      <p:ext uri="{BB962C8B-B14F-4D97-AF65-F5344CB8AC3E}">
        <p14:creationId xmlns:p14="http://schemas.microsoft.com/office/powerpoint/2010/main" val="113075806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Section header 1 ">
    <p:spTree>
      <p:nvGrpSpPr>
        <p:cNvPr id="1" name=""/>
        <p:cNvGrpSpPr/>
        <p:nvPr/>
      </p:nvGrpSpPr>
      <p:grpSpPr>
        <a:xfrm>
          <a:off x="0" y="0"/>
          <a:ext cx="0" cy="0"/>
          <a:chOff x="0" y="0"/>
          <a:chExt cx="0" cy="0"/>
        </a:xfrm>
      </p:grpSpPr>
      <p:sp>
        <p:nvSpPr>
          <p:cNvPr id="7" name="Rectangle 6"/>
          <p:cNvSpPr/>
          <p:nvPr userDrawn="1"/>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8313"/>
            <a:ext cx="6924554" cy="6881395"/>
          </a:xfrm>
          <a:prstGeom prst="rect">
            <a:avLst/>
          </a:prstGeom>
        </p:spPr>
      </p:pic>
      <p:sp>
        <p:nvSpPr>
          <p:cNvPr id="8" name="Rectangle 7"/>
          <p:cNvSpPr/>
          <p:nvPr userDrawn="1"/>
        </p:nvSpPr>
        <p:spPr>
          <a:xfrm>
            <a:off x="0" y="26585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32449" y="2658533"/>
            <a:ext cx="1714500" cy="1714500"/>
          </a:xfrm>
          <a:prstGeom prst="rect">
            <a:avLst/>
          </a:prstGeom>
        </p:spPr>
      </p:pic>
      <p:pic>
        <p:nvPicPr>
          <p:cNvPr id="9" name="Picture 13"/>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smtClean="0"/>
              <a:t>Add section header </a:t>
            </a:r>
          </a:p>
        </p:txBody>
      </p:sp>
    </p:spTree>
    <p:extLst>
      <p:ext uri="{BB962C8B-B14F-4D97-AF65-F5344CB8AC3E}">
        <p14:creationId xmlns:p14="http://schemas.microsoft.com/office/powerpoint/2010/main" val="3570439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7" name="Rectangle 6"/>
          <p:cNvSpPr/>
          <p:nvPr userDrawn="1"/>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463" y="-8313"/>
            <a:ext cx="6866313" cy="6866313"/>
          </a:xfrm>
          <a:prstGeom prst="rect">
            <a:avLst/>
          </a:prstGeom>
        </p:spPr>
      </p:pic>
      <p:sp>
        <p:nvSpPr>
          <p:cNvPr id="8" name="Rectangle 7"/>
          <p:cNvSpPr/>
          <p:nvPr userDrawn="1"/>
        </p:nvSpPr>
        <p:spPr>
          <a:xfrm>
            <a:off x="-17462" y="2658533"/>
            <a:ext cx="9161462"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14" name="Picture 13"/>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7444800" y="2658534"/>
            <a:ext cx="1717200" cy="1717200"/>
          </a:xfrm>
          <a:prstGeom prst="rect">
            <a:avLst/>
          </a:prstGeom>
        </p:spPr>
      </p:pic>
      <p:pic>
        <p:nvPicPr>
          <p:cNvPr id="9" name="Picture 13"/>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smtClean="0"/>
              <a:t>Add section header </a:t>
            </a:r>
          </a:p>
        </p:txBody>
      </p:sp>
    </p:spTree>
    <p:extLst>
      <p:ext uri="{BB962C8B-B14F-4D97-AF65-F5344CB8AC3E}">
        <p14:creationId xmlns:p14="http://schemas.microsoft.com/office/powerpoint/2010/main" val="1311352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sp>
        <p:nvSpPr>
          <p:cNvPr id="6" name="Rectangle 5"/>
          <p:cNvSpPr/>
          <p:nvPr userDrawn="1"/>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8313"/>
            <a:ext cx="6866313" cy="6866313"/>
          </a:xfrm>
          <a:prstGeom prst="rect">
            <a:avLst/>
          </a:prstGeom>
        </p:spPr>
      </p:pic>
      <p:sp>
        <p:nvSpPr>
          <p:cNvPr id="7" name="Rectangle 6"/>
          <p:cNvSpPr/>
          <p:nvPr userDrawn="1"/>
        </p:nvSpPr>
        <p:spPr>
          <a:xfrm>
            <a:off x="0" y="2659666"/>
            <a:ext cx="9178922"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63289" y="2658533"/>
            <a:ext cx="1715633" cy="1715633"/>
          </a:xfrm>
          <a:prstGeom prst="rect">
            <a:avLst/>
          </a:prstGeom>
        </p:spPr>
      </p:pic>
      <p:pic>
        <p:nvPicPr>
          <p:cNvPr id="8" name="Picture 13"/>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smtClean="0"/>
              <a:t>Add section header </a:t>
            </a:r>
          </a:p>
        </p:txBody>
      </p:sp>
    </p:spTree>
    <p:extLst>
      <p:ext uri="{BB962C8B-B14F-4D97-AF65-F5344CB8AC3E}">
        <p14:creationId xmlns:p14="http://schemas.microsoft.com/office/powerpoint/2010/main" val="2131783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sp>
        <p:nvSpPr>
          <p:cNvPr id="6" name="Rectangle 5"/>
          <p:cNvSpPr/>
          <p:nvPr userDrawn="1"/>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8313"/>
            <a:ext cx="6866313" cy="6866313"/>
          </a:xfrm>
          <a:prstGeom prst="rect">
            <a:avLst/>
          </a:prstGeom>
        </p:spPr>
      </p:pic>
      <p:sp>
        <p:nvSpPr>
          <p:cNvPr id="8" name="Rectangle 7"/>
          <p:cNvSpPr/>
          <p:nvPr userDrawn="1"/>
        </p:nvSpPr>
        <p:spPr>
          <a:xfrm>
            <a:off x="0" y="26585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29499" y="2658532"/>
            <a:ext cx="1714501" cy="1714501"/>
          </a:xfrm>
          <a:prstGeom prst="rect">
            <a:avLst/>
          </a:prstGeom>
        </p:spPr>
      </p:pic>
      <p:pic>
        <p:nvPicPr>
          <p:cNvPr id="7" name="Picture 13"/>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smtClean="0"/>
              <a:t>Add section header </a:t>
            </a:r>
          </a:p>
        </p:txBody>
      </p:sp>
    </p:spTree>
    <p:extLst>
      <p:ext uri="{BB962C8B-B14F-4D97-AF65-F5344CB8AC3E}">
        <p14:creationId xmlns:p14="http://schemas.microsoft.com/office/powerpoint/2010/main" val="533893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Section Header 5">
    <p:spTree>
      <p:nvGrpSpPr>
        <p:cNvPr id="1" name=""/>
        <p:cNvGrpSpPr/>
        <p:nvPr/>
      </p:nvGrpSpPr>
      <p:grpSpPr>
        <a:xfrm>
          <a:off x="0" y="0"/>
          <a:ext cx="0" cy="0"/>
          <a:chOff x="0" y="0"/>
          <a:chExt cx="0" cy="0"/>
        </a:xfrm>
      </p:grpSpPr>
      <p:sp>
        <p:nvSpPr>
          <p:cNvPr id="6" name="Rectangle 5"/>
          <p:cNvSpPr/>
          <p:nvPr userDrawn="1"/>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70" y="-8313"/>
            <a:ext cx="6691477" cy="6866313"/>
          </a:xfrm>
          <a:prstGeom prst="rect">
            <a:avLst/>
          </a:prstGeom>
        </p:spPr>
      </p:pic>
      <p:sp>
        <p:nvSpPr>
          <p:cNvPr id="9" name="Rectangle 8"/>
          <p:cNvSpPr/>
          <p:nvPr userDrawn="1"/>
        </p:nvSpPr>
        <p:spPr>
          <a:xfrm>
            <a:off x="0" y="26585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29500" y="2658533"/>
            <a:ext cx="1714500" cy="1714500"/>
          </a:xfrm>
          <a:prstGeom prst="rect">
            <a:avLst/>
          </a:prstGeom>
        </p:spPr>
      </p:pic>
      <p:pic>
        <p:nvPicPr>
          <p:cNvPr id="7" name="Picture 13"/>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smtClean="0"/>
              <a:t>Add section header </a:t>
            </a:r>
          </a:p>
        </p:txBody>
      </p:sp>
    </p:spTree>
    <p:extLst>
      <p:ext uri="{BB962C8B-B14F-4D97-AF65-F5344CB8AC3E}">
        <p14:creationId xmlns:p14="http://schemas.microsoft.com/office/powerpoint/2010/main" val="1452125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Picture here</a:t>
            </a:r>
            <a:endParaRPr lang="en-US" dirty="0"/>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lvl1pPr>
          </a:lstStyle>
          <a:p>
            <a:r>
              <a:rPr lang="en-US" smtClean="0"/>
              <a:t>Click to edit Master title style</a:t>
            </a:r>
            <a:endParaRPr lang="en-US" dirty="0"/>
          </a:p>
        </p:txBody>
      </p:sp>
      <p:sp>
        <p:nvSpPr>
          <p:cNvPr id="9" name="Content Placeholder 5"/>
          <p:cNvSpPr>
            <a:spLocks noGrp="1"/>
          </p:cNvSpPr>
          <p:nvPr>
            <p:ph sz="quarter" idx="4"/>
          </p:nvPr>
        </p:nvSpPr>
        <p:spPr>
          <a:xfrm>
            <a:off x="457198" y="5683662"/>
            <a:ext cx="8238320" cy="714593"/>
          </a:xfrm>
          <a:prstGeom prst="rect">
            <a:avLst/>
          </a:prstGeom>
        </p:spPr>
        <p:txBody>
          <a:bodyPr/>
          <a:lstStyle>
            <a:lvl1pPr>
              <a:buNone/>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p:txBody>
      </p:sp>
      <p:sp>
        <p:nvSpPr>
          <p:cNvPr id="11" name="Text Placeholder 22"/>
          <p:cNvSpPr>
            <a:spLocks noGrp="1"/>
          </p:cNvSpPr>
          <p:nvPr>
            <p:ph type="body" sz="quarter" idx="16"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smtClean="0"/>
              <a:t>Sources &amp; Notes:</a:t>
            </a:r>
            <a:endParaRPr lang="en-US" dirty="0"/>
          </a:p>
        </p:txBody>
      </p:sp>
      <p:pic>
        <p:nvPicPr>
          <p:cNvPr id="6" name="Picture 9" descr="Elsevier.png"/>
          <p:cNvPicPr>
            <a:picLocks noChangeAspect="1"/>
          </p:cNvPicPr>
          <p:nvPr userDrawn="1"/>
        </p:nvPicPr>
        <p:blipFill>
          <a:blip r:embed="rId2"/>
          <a:srcRect/>
          <a:stretch>
            <a:fillRect/>
          </a:stretch>
        </p:blipFill>
        <p:spPr bwMode="auto">
          <a:xfrm>
            <a:off x="8337550" y="6059488"/>
            <a:ext cx="555625" cy="609600"/>
          </a:xfrm>
          <a:prstGeom prst="rect">
            <a:avLst/>
          </a:prstGeom>
          <a:noFill/>
          <a:ln w="9525">
            <a:noFill/>
            <a:miter lim="800000"/>
            <a:headEnd/>
            <a:tailEnd/>
          </a:ln>
        </p:spPr>
      </p:pic>
      <p:sp>
        <p:nvSpPr>
          <p:cNvPr id="7" name="Slide Number Placeholder 7"/>
          <p:cNvSpPr>
            <a:spLocks noGrp="1"/>
          </p:cNvSpPr>
          <p:nvPr>
            <p:ph type="sldNum" sz="quarter" idx="17"/>
          </p:nvPr>
        </p:nvSpPr>
        <p:spPr>
          <a:xfrm>
            <a:off x="8548008" y="28837"/>
            <a:ext cx="457200" cy="327933"/>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fld id="{DA15E891-66B8-4B28-AB8F-05A4B1DE573C}" type="slidenum">
              <a:rPr lang="en-US" smtClean="0"/>
              <a:pPr/>
              <a:t>‹#›</a:t>
            </a:fld>
            <a:endParaRPr lang="en-US" dirty="0"/>
          </a:p>
        </p:txBody>
      </p:sp>
    </p:spTree>
    <p:extLst>
      <p:ext uri="{BB962C8B-B14F-4D97-AF65-F5344CB8AC3E}">
        <p14:creationId xmlns:p14="http://schemas.microsoft.com/office/powerpoint/2010/main" val="1141597979"/>
      </p:ext>
    </p:extLst>
  </p:cSld>
  <p:clrMapOvr>
    <a:masterClrMapping/>
  </p:clrMapOvr>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Section Header 6">
    <p:spTree>
      <p:nvGrpSpPr>
        <p:cNvPr id="1" name=""/>
        <p:cNvGrpSpPr/>
        <p:nvPr/>
      </p:nvGrpSpPr>
      <p:grpSpPr>
        <a:xfrm>
          <a:off x="0" y="0"/>
          <a:ext cx="0" cy="0"/>
          <a:chOff x="0" y="0"/>
          <a:chExt cx="0" cy="0"/>
        </a:xfrm>
      </p:grpSpPr>
      <p:sp>
        <p:nvSpPr>
          <p:cNvPr id="6" name="Rectangle 5"/>
          <p:cNvSpPr/>
          <p:nvPr userDrawn="1"/>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8313"/>
            <a:ext cx="6866313" cy="6866313"/>
          </a:xfrm>
          <a:prstGeom prst="rect">
            <a:avLst/>
          </a:prstGeom>
        </p:spPr>
      </p:pic>
      <p:sp>
        <p:nvSpPr>
          <p:cNvPr id="11" name="Rectangle 10"/>
          <p:cNvSpPr/>
          <p:nvPr userDrawn="1"/>
        </p:nvSpPr>
        <p:spPr>
          <a:xfrm>
            <a:off x="0" y="2659500"/>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48400" y="2660400"/>
            <a:ext cx="1713600" cy="1713600"/>
          </a:xfrm>
          <a:prstGeom prst="rect">
            <a:avLst/>
          </a:prstGeom>
        </p:spPr>
      </p:pic>
      <p:pic>
        <p:nvPicPr>
          <p:cNvPr id="7" name="Picture 13"/>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smtClean="0"/>
              <a:t>Add section header </a:t>
            </a:r>
          </a:p>
        </p:txBody>
      </p:sp>
    </p:spTree>
    <p:extLst>
      <p:ext uri="{BB962C8B-B14F-4D97-AF65-F5344CB8AC3E}">
        <p14:creationId xmlns:p14="http://schemas.microsoft.com/office/powerpoint/2010/main" val="1843169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2" name="Rectangle 11"/>
          <p:cNvSpPr/>
          <p:nvPr userDrawn="1"/>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24" name="Picture 2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831807" y="1049338"/>
            <a:ext cx="2303462" cy="509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21"/>
          <p:cNvSpPr txBox="1">
            <a:spLocks noChangeArrowheads="1"/>
          </p:cNvSpPr>
          <p:nvPr userDrawn="1"/>
        </p:nvSpPr>
        <p:spPr bwMode="auto">
          <a:xfrm>
            <a:off x="300038" y="6321425"/>
            <a:ext cx="40890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457200" eaLnBrk="1" hangingPunct="1"/>
            <a:r>
              <a:rPr lang="en-US" sz="1400" dirty="0" smtClean="0">
                <a:solidFill>
                  <a:srgbClr val="FF8200"/>
                </a:solidFill>
                <a:latin typeface="NexusSansOT" pitchFamily="-104" charset="0"/>
              </a:rPr>
              <a:t>www.elsevier.com/research-intelligence</a:t>
            </a:r>
            <a:endParaRPr lang="en-US" sz="1400" dirty="0">
              <a:solidFill>
                <a:srgbClr val="53565A"/>
              </a:solidFill>
              <a:latin typeface="NexusSansOT" pitchFamily="-104" charset="0"/>
            </a:endParaRPr>
          </a:p>
        </p:txBody>
      </p:sp>
      <p:sp>
        <p:nvSpPr>
          <p:cNvPr id="21" name="Rectangle 20"/>
          <p:cNvSpPr/>
          <p:nvPr userDrawn="1"/>
        </p:nvSpPr>
        <p:spPr>
          <a:xfrm>
            <a:off x="6794500" y="1049338"/>
            <a:ext cx="2368154" cy="509428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sp>
        <p:nvSpPr>
          <p:cNvPr id="10" name="Rectangle 9"/>
          <p:cNvSpPr/>
          <p:nvPr userDrawn="1"/>
        </p:nvSpPr>
        <p:spPr>
          <a:xfrm>
            <a:off x="0" y="26585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3"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smtClean="0"/>
              <a:t>End slide</a:t>
            </a:r>
          </a:p>
        </p:txBody>
      </p:sp>
      <p:pic>
        <p:nvPicPr>
          <p:cNvPr id="14" name="Picture 2" descr="C:\Users\jamesc\Documents\Product Information\ERI General\Artfile Archive\Product Logos\Product Logos\Solution Suite Wordmarks 151 Orange\Ppt and Web\ELS_RI_Wordmark_151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19099" y="2186256"/>
            <a:ext cx="3453293" cy="26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557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Rectangle 4"/>
          <p:cNvSpPr>
            <a:spLocks noGrp="1" noChangeArrowheads="1"/>
          </p:cNvSpPr>
          <p:nvPr>
            <p:ph type="sldNum" sz="quarter" idx="4"/>
          </p:nvPr>
        </p:nvSpPr>
        <p:spPr bwMode="auto">
          <a:xfrm>
            <a:off x="6248400" y="6705600"/>
            <a:ext cx="2743200" cy="152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900">
                <a:solidFill>
                  <a:srgbClr val="5F5F5F"/>
                </a:solidFill>
                <a:latin typeface="+mn-lt"/>
              </a:defRPr>
            </a:lvl1pPr>
          </a:lstStyle>
          <a:p>
            <a:pPr defTabSz="457200"/>
            <a:fld id="{ECDA97B2-3D40-4FEF-B9E2-01BFA6378D24}" type="slidenum">
              <a:rPr lang="en-US" smtClean="0"/>
              <a:pPr defTabSz="457200"/>
              <a:t>‹#›</a:t>
            </a:fld>
            <a:endParaRPr lang="en-US" dirty="0"/>
          </a:p>
        </p:txBody>
      </p:sp>
    </p:spTree>
    <p:extLst>
      <p:ext uri="{BB962C8B-B14F-4D97-AF65-F5344CB8AC3E}">
        <p14:creationId xmlns:p14="http://schemas.microsoft.com/office/powerpoint/2010/main" val="2322638784"/>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sz="half" idx="1"/>
            <p:custDataLst>
              <p:tags r:id="rId2"/>
            </p:custDataLst>
          </p:nvPr>
        </p:nvSpPr>
        <p:spPr>
          <a:xfrm>
            <a:off x="250829" y="1066800"/>
            <a:ext cx="4244975" cy="5410200"/>
          </a:xfr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custDataLst>
              <p:tags r:id="rId3"/>
            </p:custDataLst>
          </p:nvPr>
        </p:nvSpPr>
        <p:spPr>
          <a:xfrm>
            <a:off x="4648206" y="1066800"/>
            <a:ext cx="4244975"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4"/>
          </p:nvPr>
        </p:nvSpPr>
        <p:spPr bwMode="auto">
          <a:xfrm>
            <a:off x="6248400" y="6705600"/>
            <a:ext cx="2743200" cy="152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900">
                <a:solidFill>
                  <a:srgbClr val="5F5F5F"/>
                </a:solidFill>
                <a:latin typeface="+mn-lt"/>
              </a:defRPr>
            </a:lvl1pPr>
          </a:lstStyle>
          <a:p>
            <a:pPr defTabSz="457200"/>
            <a:fld id="{2E996A3A-4F6D-4C07-82F3-68FCE1A9FE55}" type="slidenum">
              <a:rPr lang="en-US" smtClean="0"/>
              <a:pPr defTabSz="457200"/>
              <a:t>‹#›</a:t>
            </a:fld>
            <a:endParaRPr lang="en-US" dirty="0"/>
          </a:p>
        </p:txBody>
      </p:sp>
    </p:spTree>
    <p:extLst>
      <p:ext uri="{BB962C8B-B14F-4D97-AF65-F5344CB8AC3E}">
        <p14:creationId xmlns:p14="http://schemas.microsoft.com/office/powerpoint/2010/main" val="2744803024"/>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endParaRPr lang="en-US">
              <a:solidFill>
                <a:srgbClr val="53565A"/>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srgbClr val="53565A"/>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956E97B0-A332-41E4-80D5-06FAA49BFB2E}" type="slidenum">
              <a:rPr lang="en-US" smtClean="0">
                <a:solidFill>
                  <a:srgbClr val="53565A"/>
                </a:solidFill>
              </a:rPr>
              <a:pPr defTabSz="457200"/>
              <a:t>‹#›</a:t>
            </a:fld>
            <a:endParaRPr lang="en-US">
              <a:solidFill>
                <a:srgbClr val="53565A"/>
              </a:solidFill>
            </a:endParaRPr>
          </a:p>
        </p:txBody>
      </p:sp>
    </p:spTree>
    <p:extLst>
      <p:ext uri="{BB962C8B-B14F-4D97-AF65-F5344CB8AC3E}">
        <p14:creationId xmlns:p14="http://schemas.microsoft.com/office/powerpoint/2010/main" val="2260603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smtClean="0"/>
              <a:t>Click to edit text</a:t>
            </a:r>
            <a:endParaRPr lang="en-US" dirty="0"/>
          </a:p>
        </p:txBody>
      </p:sp>
    </p:spTree>
    <p:extLst>
      <p:ext uri="{BB962C8B-B14F-4D97-AF65-F5344CB8AC3E}">
        <p14:creationId xmlns:p14="http://schemas.microsoft.com/office/powerpoint/2010/main" val="188194382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12"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873112964"/>
      </p:ext>
    </p:extLst>
  </p:cSld>
  <p:clrMapOvr>
    <a:masterClrMapping/>
  </p:clrMapOvr>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392179632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336217813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a:xfrm>
            <a:off x="8548008" y="60333"/>
            <a:ext cx="457200" cy="327933"/>
          </a:xfrm>
          <a:prstGeom prst="rect">
            <a:avLst/>
          </a:prstGeom>
        </p:spPr>
        <p:txBody>
          <a:bodyPr/>
          <a:lstStyle/>
          <a:p>
            <a:pPr defTabSz="457200" fontAlgn="base">
              <a:spcBef>
                <a:spcPct val="0"/>
              </a:spcBef>
              <a:spcAft>
                <a:spcPct val="0"/>
              </a:spcAft>
            </a:pPr>
            <a:fld id="{FCADCB76-81E2-42D3-8EC2-6C52E0F8FC0C}" type="slidenum">
              <a:rPr lang="en-US" smtClean="0">
                <a:solidFill>
                  <a:srgbClr val="FFFFFF"/>
                </a:solidFill>
              </a:rPr>
              <a:pPr defTabSz="457200" fontAlgn="base">
                <a:spcBef>
                  <a:spcPct val="0"/>
                </a:spcBef>
                <a:spcAft>
                  <a:spcPct val="0"/>
                </a:spcAft>
              </a:pPr>
              <a:t>‹#›</a:t>
            </a:fld>
            <a:endParaRPr lang="en-US" dirty="0">
              <a:solidFill>
                <a:srgbClr val="FFFFFF"/>
              </a:solidFill>
            </a:endParaRPr>
          </a:p>
        </p:txBody>
      </p:sp>
      <p:sp>
        <p:nvSpPr>
          <p:cNvPr id="7" name="Title 1"/>
          <p:cNvSpPr>
            <a:spLocks noGrp="1"/>
          </p:cNvSpPr>
          <p:nvPr>
            <p:ph type="title"/>
          </p:nvPr>
        </p:nvSpPr>
        <p:spPr>
          <a:xfrm>
            <a:off x="457200" y="762000"/>
            <a:ext cx="8458200" cy="850106"/>
          </a:xfrm>
        </p:spPr>
        <p:txBody>
          <a:bodyPr lIns="0" tIns="0" rIns="0" bIns="0"/>
          <a:lstStyle>
            <a:lvl1pPr>
              <a:defRPr sz="2800">
                <a:solidFill>
                  <a:schemeClr val="tx2"/>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2626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1"/>
            </a:lvl1pPr>
          </a:lstStyle>
          <a:p>
            <a:r>
              <a:rPr lang="en-US" smtClean="0"/>
              <a:t>Click to edit Master title style</a:t>
            </a:r>
            <a:endParaRPr lang="en-US" dirty="0"/>
          </a:p>
        </p:txBody>
      </p:sp>
      <p:sp>
        <p:nvSpPr>
          <p:cNvPr id="6" name="Text Placeholder 22"/>
          <p:cNvSpPr>
            <a:spLocks noGrp="1"/>
          </p:cNvSpPr>
          <p:nvPr>
            <p:ph type="body" sz="quarter" idx="16"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smtClean="0"/>
              <a:t>Sources &amp; Notes:</a:t>
            </a:r>
            <a:endParaRPr lang="en-US" dirty="0"/>
          </a:p>
        </p:txBody>
      </p:sp>
      <p:pic>
        <p:nvPicPr>
          <p:cNvPr id="9" name="Picture 9" descr="Elsevier.png"/>
          <p:cNvPicPr>
            <a:picLocks noChangeAspect="1"/>
          </p:cNvPicPr>
          <p:nvPr userDrawn="1"/>
        </p:nvPicPr>
        <p:blipFill>
          <a:blip r:embed="rId2"/>
          <a:srcRect/>
          <a:stretch>
            <a:fillRect/>
          </a:stretch>
        </p:blipFill>
        <p:spPr bwMode="auto">
          <a:xfrm>
            <a:off x="8337550" y="6059488"/>
            <a:ext cx="555625" cy="609600"/>
          </a:xfrm>
          <a:prstGeom prst="rect">
            <a:avLst/>
          </a:prstGeom>
          <a:noFill/>
          <a:ln w="9525">
            <a:noFill/>
            <a:miter lim="800000"/>
            <a:headEnd/>
            <a:tailEnd/>
          </a:ln>
        </p:spPr>
      </p:pic>
    </p:spTree>
    <p:extLst>
      <p:ext uri="{BB962C8B-B14F-4D97-AF65-F5344CB8AC3E}">
        <p14:creationId xmlns:p14="http://schemas.microsoft.com/office/powerpoint/2010/main" val="4213398786"/>
      </p:ext>
    </p:extLst>
  </p:cSld>
  <p:clrMapOvr>
    <a:masterClrMapping/>
  </p:clrMapOvr>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2"/>
          <p:cNvSpPr>
            <a:spLocks noGrp="1"/>
          </p:cNvSpPr>
          <p:nvPr>
            <p:ph type="body" sz="quarter" idx="16"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smtClean="0"/>
              <a:t>Sources &amp; Notes:</a:t>
            </a:r>
            <a:endParaRPr lang="en-US" dirty="0"/>
          </a:p>
        </p:txBody>
      </p:sp>
    </p:spTree>
    <p:extLst>
      <p:ext uri="{BB962C8B-B14F-4D97-AF65-F5344CB8AC3E}">
        <p14:creationId xmlns:p14="http://schemas.microsoft.com/office/powerpoint/2010/main" val="222316576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a:xfrm>
            <a:off x="6248400" y="6607175"/>
            <a:ext cx="2743200" cy="228600"/>
          </a:xfrm>
          <a:prstGeom prst="rect">
            <a:avLst/>
          </a:prstGeom>
        </p:spPr>
        <p:txBody>
          <a:bodyPr/>
          <a:lstStyle>
            <a:lvl1pPr>
              <a:defRPr/>
            </a:lvl1pPr>
          </a:lstStyle>
          <a:p>
            <a:pPr defTabSz="457200"/>
            <a:fld id="{21B9ED3E-8A41-44FC-9DD3-F5B76EC186F7}"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432652353"/>
      </p:ext>
    </p:extLst>
  </p:cSld>
  <p:clrMapOvr>
    <a:masterClrMapping/>
  </p:clrMapOvr>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Content: Three Photos">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3788" y="3526970"/>
            <a:ext cx="2166481" cy="2873829"/>
          </a:xfrm>
          <a:prstGeom prst="rect">
            <a:avLst/>
          </a:prstGeom>
        </p:spPr>
        <p:txBody>
          <a:bodyPr>
            <a:normAutofit/>
          </a:bodyPr>
          <a:lstStyle>
            <a:lvl1pPr>
              <a:defRPr sz="1200" b="0">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2pPr>
            <a:lvl3pPr>
              <a:defRPr sz="11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dirty="0" smtClean="0"/>
              <a:t>Click to edit Master text styles</a:t>
            </a:r>
          </a:p>
        </p:txBody>
      </p:sp>
      <p:sp>
        <p:nvSpPr>
          <p:cNvPr id="12" name="Slide Number Placeholder 7"/>
          <p:cNvSpPr>
            <a:spLocks noGrp="1"/>
          </p:cNvSpPr>
          <p:nvPr>
            <p:ph type="sldNum" sz="quarter" idx="4"/>
          </p:nvPr>
        </p:nvSpPr>
        <p:spPr>
          <a:xfrm>
            <a:off x="8548008" y="24905"/>
            <a:ext cx="457200" cy="327933"/>
          </a:xfrm>
          <a:prstGeom prst="rect">
            <a:avLst/>
          </a:prstGeom>
        </p:spPr>
        <p:txBody>
          <a:bodyPr vert="horz" lIns="91440" tIns="45720" rIns="91440" bIns="45720" rtlCol="0" anchor="ctr"/>
          <a:lstStyle>
            <a:lvl1pPr algn="r">
              <a:defRPr sz="700">
                <a:solidFill>
                  <a:schemeClr val="bg1"/>
                </a:solidFill>
              </a:defRPr>
            </a:lvl1pPr>
          </a:lstStyle>
          <a:p>
            <a:pPr defTabSz="457200"/>
            <a:fld id="{DA15E891-66B8-4B28-AB8F-05A4B1DE573C}" type="slidenum">
              <a:rPr lang="en-US" smtClean="0">
                <a:solidFill>
                  <a:prstClr val="white"/>
                </a:solidFill>
              </a:rPr>
              <a:pPr defTabSz="457200"/>
              <a:t>‹#›</a:t>
            </a:fld>
            <a:endParaRPr lang="en-US" dirty="0">
              <a:solidFill>
                <a:prstClr val="white"/>
              </a:solidFill>
            </a:endParaRPr>
          </a:p>
        </p:txBody>
      </p:sp>
      <p:sp>
        <p:nvSpPr>
          <p:cNvPr id="14" name="Text Placeholder 13"/>
          <p:cNvSpPr>
            <a:spLocks noGrp="1"/>
          </p:cNvSpPr>
          <p:nvPr>
            <p:ph type="body" sz="quarter" idx="10" hasCustomPrompt="1"/>
          </p:nvPr>
        </p:nvSpPr>
        <p:spPr>
          <a:xfrm>
            <a:off x="1093788" y="954767"/>
            <a:ext cx="7454220" cy="285750"/>
          </a:xfrm>
        </p:spPr>
        <p:txBody>
          <a:bodyPr>
            <a:noAutofit/>
          </a:bodyPr>
          <a:lstStyle>
            <a:lvl1pPr marL="0" indent="0">
              <a:buNone/>
              <a:defRPr sz="1800" baseline="0">
                <a:solidFill>
                  <a:srgbClr val="007398"/>
                </a:solidFill>
                <a:latin typeface="Arial" panose="020B0604020202020204" pitchFamily="34" charset="0"/>
                <a:cs typeface="Arial" panose="020B0604020202020204" pitchFamily="34" charset="0"/>
              </a:defRPr>
            </a:lvl1pPr>
          </a:lstStyle>
          <a:p>
            <a:pPr lvl="0"/>
            <a:r>
              <a:rPr lang="en-US" dirty="0" smtClean="0"/>
              <a:t>Title of Slide</a:t>
            </a:r>
            <a:endParaRPr lang="en-US" dirty="0"/>
          </a:p>
        </p:txBody>
      </p:sp>
      <p:sp>
        <p:nvSpPr>
          <p:cNvPr id="4" name="Picture Placeholder 3"/>
          <p:cNvSpPr>
            <a:spLocks noGrp="1"/>
          </p:cNvSpPr>
          <p:nvPr>
            <p:ph type="pic" sz="quarter" idx="11"/>
          </p:nvPr>
        </p:nvSpPr>
        <p:spPr>
          <a:xfrm>
            <a:off x="1093790" y="1604739"/>
            <a:ext cx="2166479" cy="1799770"/>
          </a:xfrm>
        </p:spPr>
        <p:txBody>
          <a:bodyPr/>
          <a:lstStyle/>
          <a:p>
            <a:endParaRPr lang="en-US"/>
          </a:p>
        </p:txBody>
      </p:sp>
      <p:sp>
        <p:nvSpPr>
          <p:cNvPr id="7" name="Picture Placeholder 3"/>
          <p:cNvSpPr>
            <a:spLocks noGrp="1"/>
          </p:cNvSpPr>
          <p:nvPr>
            <p:ph type="pic" sz="quarter" idx="12"/>
          </p:nvPr>
        </p:nvSpPr>
        <p:spPr>
          <a:xfrm>
            <a:off x="3450546" y="1604739"/>
            <a:ext cx="2166479" cy="1799770"/>
          </a:xfrm>
        </p:spPr>
        <p:txBody>
          <a:bodyPr/>
          <a:lstStyle/>
          <a:p>
            <a:endParaRPr lang="en-US"/>
          </a:p>
        </p:txBody>
      </p:sp>
      <p:sp>
        <p:nvSpPr>
          <p:cNvPr id="8" name="Picture Placeholder 3"/>
          <p:cNvSpPr>
            <a:spLocks noGrp="1"/>
          </p:cNvSpPr>
          <p:nvPr>
            <p:ph type="pic" sz="quarter" idx="13"/>
          </p:nvPr>
        </p:nvSpPr>
        <p:spPr>
          <a:xfrm>
            <a:off x="5793699" y="1604738"/>
            <a:ext cx="2166479" cy="1799770"/>
          </a:xfrm>
        </p:spPr>
        <p:txBody>
          <a:bodyPr/>
          <a:lstStyle/>
          <a:p>
            <a:endParaRPr lang="en-US"/>
          </a:p>
        </p:txBody>
      </p:sp>
      <p:sp>
        <p:nvSpPr>
          <p:cNvPr id="9" name="Content Placeholder 2"/>
          <p:cNvSpPr>
            <a:spLocks noGrp="1"/>
          </p:cNvSpPr>
          <p:nvPr>
            <p:ph idx="14"/>
          </p:nvPr>
        </p:nvSpPr>
        <p:spPr>
          <a:xfrm>
            <a:off x="3450544" y="3526970"/>
            <a:ext cx="2166481" cy="2873829"/>
          </a:xfrm>
          <a:prstGeom prst="rect">
            <a:avLst/>
          </a:prstGeom>
        </p:spPr>
        <p:txBody>
          <a:bodyPr>
            <a:normAutofit/>
          </a:bodyPr>
          <a:lstStyle>
            <a:lvl1pPr>
              <a:defRPr sz="1200" b="0">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2pPr>
            <a:lvl3pPr>
              <a:defRPr sz="11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dirty="0" smtClean="0"/>
              <a:t>Click to edit Master text styles</a:t>
            </a:r>
          </a:p>
        </p:txBody>
      </p:sp>
      <p:sp>
        <p:nvSpPr>
          <p:cNvPr id="10" name="Content Placeholder 2"/>
          <p:cNvSpPr>
            <a:spLocks noGrp="1"/>
          </p:cNvSpPr>
          <p:nvPr>
            <p:ph idx="15"/>
          </p:nvPr>
        </p:nvSpPr>
        <p:spPr>
          <a:xfrm>
            <a:off x="5793697" y="3526970"/>
            <a:ext cx="2166481" cy="2873829"/>
          </a:xfrm>
          <a:prstGeom prst="rect">
            <a:avLst/>
          </a:prstGeom>
        </p:spPr>
        <p:txBody>
          <a:bodyPr>
            <a:normAutofit/>
          </a:bodyPr>
          <a:lstStyle>
            <a:lvl1pPr>
              <a:defRPr sz="1200" b="0">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2pPr>
            <a:lvl3pPr>
              <a:defRPr sz="11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185484764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a:xfrm>
            <a:off x="6553200" y="6356350"/>
            <a:ext cx="2133600" cy="365125"/>
          </a:xfrm>
          <a:prstGeom prst="rect">
            <a:avLst/>
          </a:prstGeom>
        </p:spPr>
        <p:txBody>
          <a:bodyPr/>
          <a:lstStyle/>
          <a:p>
            <a:pPr defTabSz="457200" fontAlgn="base">
              <a:spcBef>
                <a:spcPct val="0"/>
              </a:spcBef>
              <a:spcAft>
                <a:spcPct val="0"/>
              </a:spcAft>
            </a:pPr>
            <a:fld id="{FCADCB76-81E2-42D3-8EC2-6C52E0F8FC0C}" type="slidenum">
              <a:rPr lang="en-US" smtClean="0">
                <a:solidFill>
                  <a:srgbClr val="FFFFFF"/>
                </a:solidFill>
              </a:rPr>
              <a:pPr defTabSz="457200" fontAlgn="base">
                <a:spcBef>
                  <a:spcPct val="0"/>
                </a:spcBef>
                <a:spcAft>
                  <a:spcPct val="0"/>
                </a:spcAft>
              </a:pPr>
              <a:t>‹#›</a:t>
            </a:fld>
            <a:endParaRPr lang="en-US" dirty="0">
              <a:solidFill>
                <a:srgbClr val="FFFFFF"/>
              </a:solidFill>
            </a:endParaRPr>
          </a:p>
        </p:txBody>
      </p:sp>
      <p:sp>
        <p:nvSpPr>
          <p:cNvPr id="7" name="Title 1"/>
          <p:cNvSpPr>
            <a:spLocks noGrp="1"/>
          </p:cNvSpPr>
          <p:nvPr>
            <p:ph type="title"/>
          </p:nvPr>
        </p:nvSpPr>
        <p:spPr>
          <a:xfrm>
            <a:off x="457200" y="762000"/>
            <a:ext cx="8458200" cy="850106"/>
          </a:xfrm>
        </p:spPr>
        <p:txBody>
          <a:bodyPr lIns="0" tIns="0" rIns="0" bIns="0"/>
          <a:lstStyle>
            <a:lvl1pPr>
              <a:defRPr sz="2800">
                <a:solidFill>
                  <a:schemeClr val="tx2"/>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65060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cSld name="1_Title Slide 1">
    <p:spTree>
      <p:nvGrpSpPr>
        <p:cNvPr id="1" name=""/>
        <p:cNvGrpSpPr/>
        <p:nvPr/>
      </p:nvGrpSpPr>
      <p:grpSpPr>
        <a:xfrm>
          <a:off x="0" y="0"/>
          <a:ext cx="0" cy="0"/>
          <a:chOff x="0" y="0"/>
          <a:chExt cx="0" cy="0"/>
        </a:xfrm>
      </p:grpSpPr>
      <p:pic>
        <p:nvPicPr>
          <p:cNvPr id="4" name="Picture 3" descr="140324_el_ppt_layout_leadingtheway-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91303" cy="6858000"/>
          </a:xfrm>
          <a:prstGeom prst="rect">
            <a:avLst/>
          </a:prstGeom>
        </p:spPr>
      </p:pic>
      <p:sp>
        <p:nvSpPr>
          <p:cNvPr id="9" name="Text Placeholder 6"/>
          <p:cNvSpPr>
            <a:spLocks noGrp="1"/>
          </p:cNvSpPr>
          <p:nvPr>
            <p:ph type="body" sz="quarter" idx="10" hasCustomPrompt="1"/>
          </p:nvPr>
        </p:nvSpPr>
        <p:spPr>
          <a:xfrm>
            <a:off x="5843179" y="6160138"/>
            <a:ext cx="3027423" cy="302381"/>
          </a:xfrm>
          <a:prstGeom prst="rect">
            <a:avLst/>
          </a:prstGeom>
        </p:spPr>
        <p:txBody>
          <a:bodyPr/>
          <a:lstStyle>
            <a:lvl1pPr marL="0" indent="0">
              <a:buNone/>
              <a:defRPr sz="1100">
                <a:solidFill>
                  <a:schemeClr val="bg1"/>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5" name="Text Placeholder 4"/>
          <p:cNvSpPr>
            <a:spLocks noGrp="1"/>
          </p:cNvSpPr>
          <p:nvPr>
            <p:ph type="body" sz="quarter" idx="11" hasCustomPrompt="1"/>
          </p:nvPr>
        </p:nvSpPr>
        <p:spPr>
          <a:xfrm>
            <a:off x="5843178" y="6455349"/>
            <a:ext cx="3027423" cy="266700"/>
          </a:xfrm>
          <a:prstGeom prst="rect">
            <a:avLst/>
          </a:prstGeom>
        </p:spPr>
        <p:txBody>
          <a:bodyPr vert="horz"/>
          <a:lstStyle>
            <a:lvl1pPr marL="0" indent="0">
              <a:buNone/>
              <a:defRPr sz="1100">
                <a:solidFill>
                  <a:schemeClr val="bg1"/>
                </a:solidFill>
                <a:latin typeface="Arial"/>
                <a:cs typeface="Arial"/>
              </a:defRPr>
            </a:lvl1pPr>
          </a:lstStyle>
          <a:p>
            <a:pPr lvl="0"/>
            <a:r>
              <a:rPr lang="en-US" dirty="0" smtClean="0"/>
              <a:t>Date XX_XX_XX</a:t>
            </a:r>
          </a:p>
        </p:txBody>
      </p:sp>
      <p:pic>
        <p:nvPicPr>
          <p:cNvPr id="6" name="Picture 5" descr="Elsevier_Tree_Logo_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3302" y="359748"/>
            <a:ext cx="688848" cy="798576"/>
          </a:xfrm>
          <a:prstGeom prst="rect">
            <a:avLst/>
          </a:prstGeom>
        </p:spPr>
      </p:pic>
      <p:pic>
        <p:nvPicPr>
          <p:cNvPr id="7" name="Picture 6" descr="140324_el_ppt_layout_leadingtheway-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91303" cy="6858000"/>
          </a:xfrm>
          <a:prstGeom prst="rect">
            <a:avLst/>
          </a:prstGeom>
        </p:spPr>
      </p:pic>
      <p:pic>
        <p:nvPicPr>
          <p:cNvPr id="8" name="Picture 7" descr="Elsevier_Tree_Logo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3302" y="359748"/>
            <a:ext cx="688848" cy="798576"/>
          </a:xfrm>
          <a:prstGeom prst="rect">
            <a:avLst/>
          </a:prstGeom>
        </p:spPr>
      </p:pic>
    </p:spTree>
    <p:extLst>
      <p:ext uri="{BB962C8B-B14F-4D97-AF65-F5344CB8AC3E}">
        <p14:creationId xmlns:p14="http://schemas.microsoft.com/office/powerpoint/2010/main" val="97744394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Content: All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3788" y="1605188"/>
            <a:ext cx="7429500" cy="4803776"/>
          </a:xfrm>
          <a:prstGeom prst="rect">
            <a:avLst/>
          </a:prstGeom>
        </p:spPr>
        <p:txBody>
          <a:bodyPr>
            <a:normAutofit/>
          </a:bodyPr>
          <a:lstStyle>
            <a:lvl1pPr>
              <a:defRPr sz="1500" b="1">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Arial" panose="020B0604020202020204" pitchFamily="34" charset="0"/>
                <a:ea typeface="Verdana" panose="020B0604030504040204" pitchFamily="34" charset="0"/>
                <a:cs typeface="Arial" panose="020B0604020202020204" pitchFamily="34" charset="0"/>
              </a:defRPr>
            </a:lvl2pPr>
            <a:lvl3pPr>
              <a:defRPr sz="1100">
                <a:solidFill>
                  <a:srgbClr val="75787B"/>
                </a:solidFill>
                <a:latin typeface="Arial" panose="020B0604020202020204" pitchFamily="34" charset="0"/>
                <a:ea typeface="Verdana" panose="020B0604030504040204" pitchFamily="34" charset="0"/>
                <a:cs typeface="Arial" panose="020B0604020202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smtClean="0"/>
              <a:t>Click to edit Master text styles</a:t>
            </a:r>
          </a:p>
          <a:p>
            <a:pPr lvl="1"/>
            <a:r>
              <a:rPr lang="en-US" smtClean="0"/>
              <a:t>Second level</a:t>
            </a:r>
          </a:p>
          <a:p>
            <a:pPr lvl="2"/>
            <a:r>
              <a:rPr lang="en-US" smtClean="0"/>
              <a:t>Third level</a:t>
            </a:r>
          </a:p>
        </p:txBody>
      </p:sp>
      <p:sp>
        <p:nvSpPr>
          <p:cNvPr id="12" name="Slide Number Placeholder 7"/>
          <p:cNvSpPr>
            <a:spLocks noGrp="1"/>
          </p:cNvSpPr>
          <p:nvPr>
            <p:ph type="sldNum" sz="quarter" idx="4"/>
          </p:nvPr>
        </p:nvSpPr>
        <p:spPr>
          <a:xfrm>
            <a:off x="8548008" y="24905"/>
            <a:ext cx="457200" cy="327933"/>
          </a:xfrm>
          <a:prstGeom prst="rect">
            <a:avLst/>
          </a:prstGeom>
        </p:spPr>
        <p:txBody>
          <a:bodyPr vert="horz" lIns="91440" tIns="45720" rIns="91440" bIns="45720" rtlCol="0" anchor="ctr"/>
          <a:lstStyle>
            <a:lvl1pPr algn="r">
              <a:defRPr sz="700">
                <a:solidFill>
                  <a:schemeClr val="bg1"/>
                </a:solidFill>
              </a:defRPr>
            </a:lvl1pPr>
          </a:lstStyle>
          <a:p>
            <a:pPr defTabSz="457200"/>
            <a:fld id="{DA15E891-66B8-4B28-AB8F-05A4B1DE573C}" type="slidenum">
              <a:rPr lang="en-US" smtClean="0">
                <a:solidFill>
                  <a:prstClr val="white"/>
                </a:solidFill>
              </a:rPr>
              <a:pPr defTabSz="457200"/>
              <a:t>‹#›</a:t>
            </a:fld>
            <a:endParaRPr lang="en-US" dirty="0">
              <a:solidFill>
                <a:prstClr val="white"/>
              </a:solidFill>
            </a:endParaRPr>
          </a:p>
        </p:txBody>
      </p:sp>
      <p:sp>
        <p:nvSpPr>
          <p:cNvPr id="14" name="Text Placeholder 13"/>
          <p:cNvSpPr>
            <a:spLocks noGrp="1"/>
          </p:cNvSpPr>
          <p:nvPr>
            <p:ph type="body" sz="quarter" idx="10" hasCustomPrompt="1"/>
          </p:nvPr>
        </p:nvSpPr>
        <p:spPr>
          <a:xfrm>
            <a:off x="1093788" y="954767"/>
            <a:ext cx="7429500" cy="285750"/>
          </a:xfrm>
        </p:spPr>
        <p:txBody>
          <a:bodyPr>
            <a:noAutofit/>
          </a:bodyPr>
          <a:lstStyle>
            <a:lvl1pPr marL="0" indent="0">
              <a:buNone/>
              <a:defRPr sz="1800" baseline="0">
                <a:solidFill>
                  <a:srgbClr val="007398"/>
                </a:solidFill>
                <a:latin typeface="Arial" panose="020B0604020202020204" pitchFamily="34" charset="0"/>
                <a:cs typeface="Arial" panose="020B0604020202020204" pitchFamily="34" charset="0"/>
              </a:defRPr>
            </a:lvl1pPr>
          </a:lstStyle>
          <a:p>
            <a:pPr lvl="0"/>
            <a:r>
              <a:rPr lang="en-US" dirty="0" smtClean="0"/>
              <a:t>Title of Slide</a:t>
            </a:r>
            <a:endParaRPr lang="en-US" dirty="0"/>
          </a:p>
        </p:txBody>
      </p:sp>
    </p:spTree>
    <p:extLst>
      <p:ext uri="{BB962C8B-B14F-4D97-AF65-F5344CB8AC3E}">
        <p14:creationId xmlns:p14="http://schemas.microsoft.com/office/powerpoint/2010/main" val="293548882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cSld name="Body Content slide">
    <p:spTree>
      <p:nvGrpSpPr>
        <p:cNvPr id="1" name=""/>
        <p:cNvGrpSpPr/>
        <p:nvPr/>
      </p:nvGrpSpPr>
      <p:grpSpPr>
        <a:xfrm>
          <a:off x="0" y="0"/>
          <a:ext cx="0" cy="0"/>
          <a:chOff x="0" y="0"/>
          <a:chExt cx="0" cy="0"/>
        </a:xfrm>
      </p:grpSpPr>
      <p:sp>
        <p:nvSpPr>
          <p:cNvPr id="6" name="Title 11"/>
          <p:cNvSpPr>
            <a:spLocks noGrp="1"/>
          </p:cNvSpPr>
          <p:nvPr>
            <p:ph type="title" hasCustomPrompt="1"/>
          </p:nvPr>
        </p:nvSpPr>
        <p:spPr>
          <a:xfrm>
            <a:off x="425885" y="497304"/>
            <a:ext cx="7678455" cy="593559"/>
          </a:xfrm>
          <a:prstGeom prst="rect">
            <a:avLst/>
          </a:prstGeom>
        </p:spPr>
        <p:txBody>
          <a:bodyPr/>
          <a:lstStyle>
            <a:lvl1pPr>
              <a:defRPr sz="2400" b="1"/>
            </a:lvl1pPr>
          </a:lstStyle>
          <a:p>
            <a:r>
              <a:rPr lang="en-US" dirty="0" smtClean="0"/>
              <a:t>Click to edit title</a:t>
            </a:r>
            <a:endParaRPr lang="en-US" dirty="0"/>
          </a:p>
        </p:txBody>
      </p:sp>
      <p:sp>
        <p:nvSpPr>
          <p:cNvPr id="3" name="Text Placeholder 2"/>
          <p:cNvSpPr>
            <a:spLocks noGrp="1"/>
          </p:cNvSpPr>
          <p:nvPr>
            <p:ph type="body" sz="quarter" idx="12"/>
          </p:nvPr>
        </p:nvSpPr>
        <p:spPr>
          <a:xfrm>
            <a:off x="425885" y="1271848"/>
            <a:ext cx="7678455" cy="4729942"/>
          </a:xfrm>
          <a:prstGeom prst="rect">
            <a:avLst/>
          </a:prstGeom>
        </p:spPr>
        <p:txBody>
          <a:bodyPr/>
          <a:lstStyle>
            <a:lvl1pPr>
              <a:defRPr b="0">
                <a:solidFill>
                  <a:schemeClr val="accent2"/>
                </a:solidFill>
              </a:defRPr>
            </a:lvl1pPr>
            <a:lvl2pPr>
              <a:defRPr>
                <a:solidFill>
                  <a:schemeClr val="accent2"/>
                </a:solidFill>
              </a:defRPr>
            </a:lvl2pPr>
            <a:lvl3pPr>
              <a:defRPr>
                <a:solidFill>
                  <a:schemeClr val="accent2"/>
                </a:solidFill>
              </a:defRPr>
            </a:lvl3pPr>
            <a:lvl4pPr>
              <a:defRPr sz="1600">
                <a:solidFill>
                  <a:schemeClr val="accent2"/>
                </a:solidFill>
                <a:latin typeface="Arial" panose="020B0604020202020204" pitchFamily="34" charset="0"/>
                <a:cs typeface="Arial" panose="020B0604020202020204" pitchFamily="34" charset="0"/>
              </a:defRPr>
            </a:lvl4pPr>
            <a:lvl5pPr>
              <a:defRPr sz="1600">
                <a:solidFill>
                  <a:schemeClr val="accent2"/>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34827119"/>
      </p:ext>
    </p:extLst>
  </p:cSld>
  <p:clrMapOvr>
    <a:masterClrMapping/>
  </p:clrMapOvr>
  <p:transition>
    <p:fade/>
  </p:transition>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332489378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12"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273579422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smtClean="0"/>
              <a:t>Click to edit text</a:t>
            </a:r>
            <a:endParaRPr lang="en-US" dirty="0"/>
          </a:p>
        </p:txBody>
      </p:sp>
    </p:spTree>
    <p:extLst>
      <p:ext uri="{BB962C8B-B14F-4D97-AF65-F5344CB8AC3E}">
        <p14:creationId xmlns:p14="http://schemas.microsoft.com/office/powerpoint/2010/main" val="3007517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s &amp; Text Content Slide">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101600" y="1494886"/>
            <a:ext cx="2806700" cy="2209800"/>
          </a:xfrm>
          <a:prstGeom prst="rect">
            <a:avLst/>
          </a:prstGeom>
        </p:spPr>
        <p:txBody>
          <a:bodyPr/>
          <a:lstStyle/>
          <a:p>
            <a:r>
              <a:rPr lang="en-US" smtClean="0"/>
              <a:t>Click icon to add picture</a:t>
            </a:r>
            <a:endParaRPr lang="en-GB"/>
          </a:p>
        </p:txBody>
      </p:sp>
      <p:sp>
        <p:nvSpPr>
          <p:cNvPr id="10" name="Picture Placeholder 6"/>
          <p:cNvSpPr>
            <a:spLocks noGrp="1"/>
          </p:cNvSpPr>
          <p:nvPr>
            <p:ph type="pic" sz="quarter" idx="12"/>
          </p:nvPr>
        </p:nvSpPr>
        <p:spPr>
          <a:xfrm>
            <a:off x="6076950" y="1494886"/>
            <a:ext cx="2806700" cy="2209800"/>
          </a:xfrm>
          <a:prstGeom prst="rect">
            <a:avLst/>
          </a:prstGeom>
        </p:spPr>
        <p:txBody>
          <a:bodyPr/>
          <a:lstStyle/>
          <a:p>
            <a:r>
              <a:rPr lang="en-US" smtClean="0"/>
              <a:t>Click icon to add picture</a:t>
            </a:r>
            <a:endParaRPr lang="en-GB"/>
          </a:p>
        </p:txBody>
      </p:sp>
      <p:sp>
        <p:nvSpPr>
          <p:cNvPr id="11" name="Picture Placeholder 6"/>
          <p:cNvSpPr>
            <a:spLocks noGrp="1"/>
          </p:cNvSpPr>
          <p:nvPr>
            <p:ph type="pic" sz="quarter" idx="13"/>
          </p:nvPr>
        </p:nvSpPr>
        <p:spPr>
          <a:xfrm>
            <a:off x="3089275" y="1494886"/>
            <a:ext cx="2806700" cy="2209800"/>
          </a:xfrm>
          <a:prstGeom prst="rect">
            <a:avLst/>
          </a:prstGeom>
        </p:spPr>
        <p:txBody>
          <a:bodyPr/>
          <a:lstStyle/>
          <a:p>
            <a:r>
              <a:rPr lang="en-US" smtClean="0"/>
              <a:t>Click icon to add picture</a:t>
            </a:r>
            <a:endParaRPr lang="en-GB"/>
          </a:p>
        </p:txBody>
      </p:sp>
      <p:sp>
        <p:nvSpPr>
          <p:cNvPr id="9" name="Picture Placeholder 8"/>
          <p:cNvSpPr>
            <a:spLocks noGrp="1"/>
          </p:cNvSpPr>
          <p:nvPr>
            <p:ph type="pic" sz="quarter" idx="14"/>
          </p:nvPr>
        </p:nvSpPr>
        <p:spPr>
          <a:xfrm>
            <a:off x="126208" y="3872962"/>
            <a:ext cx="2782092" cy="2235737"/>
          </a:xfrm>
          <a:prstGeom prst="rect">
            <a:avLst/>
          </a:prstGeom>
        </p:spPr>
        <p:txBody>
          <a:bodyPr/>
          <a:lstStyle/>
          <a:p>
            <a:r>
              <a:rPr lang="en-US" smtClean="0"/>
              <a:t>Click icon to add picture</a:t>
            </a:r>
            <a:endParaRPr lang="en-GB"/>
          </a:p>
        </p:txBody>
      </p:sp>
      <p:sp>
        <p:nvSpPr>
          <p:cNvPr id="14" name="Picture Placeholder 8"/>
          <p:cNvSpPr>
            <a:spLocks noGrp="1"/>
          </p:cNvSpPr>
          <p:nvPr>
            <p:ph type="pic" sz="quarter" idx="15"/>
          </p:nvPr>
        </p:nvSpPr>
        <p:spPr>
          <a:xfrm>
            <a:off x="3113883" y="3890421"/>
            <a:ext cx="2782092" cy="2235737"/>
          </a:xfrm>
          <a:prstGeom prst="rect">
            <a:avLst/>
          </a:prstGeom>
        </p:spPr>
        <p:txBody>
          <a:bodyPr/>
          <a:lstStyle/>
          <a:p>
            <a:r>
              <a:rPr lang="en-US" smtClean="0"/>
              <a:t>Click icon to add picture</a:t>
            </a:r>
            <a:endParaRPr lang="en-GB"/>
          </a:p>
        </p:txBody>
      </p:sp>
      <p:sp>
        <p:nvSpPr>
          <p:cNvPr id="16" name="Picture Placeholder 8"/>
          <p:cNvSpPr>
            <a:spLocks noGrp="1"/>
          </p:cNvSpPr>
          <p:nvPr>
            <p:ph type="pic" sz="quarter" idx="16"/>
          </p:nvPr>
        </p:nvSpPr>
        <p:spPr>
          <a:xfrm>
            <a:off x="6076950" y="3890420"/>
            <a:ext cx="2782092" cy="2235737"/>
          </a:xfrm>
          <a:prstGeom prst="rect">
            <a:avLst/>
          </a:prstGeom>
        </p:spPr>
        <p:txBody>
          <a:bodyPr/>
          <a:lstStyle/>
          <a:p>
            <a:r>
              <a:rPr lang="en-US" smtClean="0"/>
              <a:t>Click icon to add picture</a:t>
            </a:r>
            <a:endParaRPr lang="en-GB"/>
          </a:p>
        </p:txBody>
      </p:sp>
      <p:sp>
        <p:nvSpPr>
          <p:cNvPr id="12" name="Text Placeholder 22"/>
          <p:cNvSpPr>
            <a:spLocks noGrp="1"/>
          </p:cNvSpPr>
          <p:nvPr>
            <p:ph type="body" sz="quarter" idx="17"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smtClean="0"/>
              <a:t>Sources &amp; Notes:</a:t>
            </a:r>
            <a:endParaRPr lang="en-US" dirty="0"/>
          </a:p>
        </p:txBody>
      </p:sp>
      <p:sp>
        <p:nvSpPr>
          <p:cNvPr id="13" name="Title 1"/>
          <p:cNvSpPr>
            <a:spLocks noGrp="1"/>
          </p:cNvSpPr>
          <p:nvPr>
            <p:ph type="title"/>
          </p:nvPr>
        </p:nvSpPr>
        <p:spPr>
          <a:xfrm>
            <a:off x="457199" y="705204"/>
            <a:ext cx="8238319" cy="418645"/>
          </a:xfrm>
        </p:spPr>
        <p:txBody>
          <a:bodyPr/>
          <a:lstStyle/>
          <a:p>
            <a:r>
              <a:rPr lang="en-US" smtClean="0"/>
              <a:t>Click to edit Master title style</a:t>
            </a:r>
            <a:endParaRPr lang="en-US" dirty="0"/>
          </a:p>
        </p:txBody>
      </p:sp>
      <p:pic>
        <p:nvPicPr>
          <p:cNvPr id="15" name="Picture 9" descr="Elsevier.png"/>
          <p:cNvPicPr>
            <a:picLocks noChangeAspect="1"/>
          </p:cNvPicPr>
          <p:nvPr userDrawn="1"/>
        </p:nvPicPr>
        <p:blipFill>
          <a:blip r:embed="rId2"/>
          <a:srcRect/>
          <a:stretch>
            <a:fillRect/>
          </a:stretch>
        </p:blipFill>
        <p:spPr bwMode="auto">
          <a:xfrm>
            <a:off x="8337550" y="6059488"/>
            <a:ext cx="555625" cy="609600"/>
          </a:xfrm>
          <a:prstGeom prst="rect">
            <a:avLst/>
          </a:prstGeom>
          <a:noFill/>
          <a:ln w="9525">
            <a:noFill/>
            <a:miter lim="800000"/>
            <a:headEnd/>
            <a:tailEnd/>
          </a:ln>
        </p:spPr>
      </p:pic>
    </p:spTree>
    <p:extLst>
      <p:ext uri="{BB962C8B-B14F-4D97-AF65-F5344CB8AC3E}">
        <p14:creationId xmlns:p14="http://schemas.microsoft.com/office/powerpoint/2010/main" val="4024259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376438657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Picture here</a:t>
            </a:r>
            <a:endParaRPr lang="en-US" dirty="0"/>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3998312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20801177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12"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328162674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smtClean="0"/>
              <a:t>Click to edit text</a:t>
            </a:r>
            <a:endParaRPr lang="en-US" dirty="0"/>
          </a:p>
        </p:txBody>
      </p:sp>
    </p:spTree>
    <p:extLst>
      <p:ext uri="{BB962C8B-B14F-4D97-AF65-F5344CB8AC3E}">
        <p14:creationId xmlns:p14="http://schemas.microsoft.com/office/powerpoint/2010/main" val="68336204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311669356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Picture here</a:t>
            </a:r>
            <a:endParaRPr lang="en-US" dirty="0"/>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21159058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Title Slide 6">
    <p:spTree>
      <p:nvGrpSpPr>
        <p:cNvPr id="1" name=""/>
        <p:cNvGrpSpPr/>
        <p:nvPr/>
      </p:nvGrpSpPr>
      <p:grpSpPr>
        <a:xfrm>
          <a:off x="0" y="0"/>
          <a:ext cx="0" cy="0"/>
          <a:chOff x="0" y="0"/>
          <a:chExt cx="0" cy="0"/>
        </a:xfrm>
      </p:grpSpPr>
      <p:pic>
        <p:nvPicPr>
          <p:cNvPr id="12" name="Picture 11" descr="Illust_Cover_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39" y="0"/>
            <a:ext cx="9156940" cy="6885638"/>
          </a:xfrm>
          <a:prstGeom prst="rect">
            <a:avLst/>
          </a:prstGeom>
        </p:spPr>
      </p:pic>
      <p:pic>
        <p:nvPicPr>
          <p:cNvPr id="16" name="Picture 1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Subtitle 2"/>
          <p:cNvSpPr>
            <a:spLocks noGrp="1"/>
          </p:cNvSpPr>
          <p:nvPr>
            <p:ph type="subTitle" idx="1" hasCustomPrompt="1"/>
          </p:nvPr>
        </p:nvSpPr>
        <p:spPr>
          <a:xfrm>
            <a:off x="3144069" y="2971286"/>
            <a:ext cx="5596363" cy="971627"/>
          </a:xfrm>
          <a:prstGeom prst="rect">
            <a:avLst/>
          </a:prstGeom>
          <a:ln>
            <a:noFill/>
          </a:ln>
        </p:spPr>
        <p:txBody>
          <a:bodyPr anchor="ctr"/>
          <a:lstStyle>
            <a:lvl1pPr marL="0" indent="0" algn="l">
              <a:lnSpc>
                <a:spcPct val="70000"/>
              </a:lnSpc>
              <a:buNone/>
              <a:defRPr sz="36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Cover Slide Title</a:t>
            </a:r>
          </a:p>
          <a:p>
            <a:r>
              <a:rPr lang="en-US" dirty="0" smtClean="0"/>
              <a:t>Second Line If Necessary</a:t>
            </a:r>
          </a:p>
        </p:txBody>
      </p:sp>
      <p:sp>
        <p:nvSpPr>
          <p:cNvPr id="13" name="Title 1"/>
          <p:cNvSpPr txBox="1">
            <a:spLocks/>
          </p:cNvSpPr>
          <p:nvPr userDrawn="1"/>
        </p:nvSpPr>
        <p:spPr>
          <a:xfrm>
            <a:off x="3545967" y="2275315"/>
            <a:ext cx="3912176" cy="443844"/>
          </a:xfrm>
          <a:prstGeom prst="rect">
            <a:avLst/>
          </a:prstGeom>
        </p:spPr>
        <p:txBody>
          <a:bodyPr/>
          <a:lstStyle>
            <a:lvl1pPr algn="l" defTabSz="457200" rtl="0" eaLnBrk="1" latinLnBrk="0" hangingPunct="1">
              <a:lnSpc>
                <a:spcPct val="90000"/>
              </a:lnSpc>
              <a:spcBef>
                <a:spcPct val="0"/>
              </a:spcBef>
              <a:buNone/>
              <a:defRPr sz="2000" kern="1200" baseline="0">
                <a:solidFill>
                  <a:srgbClr val="FF6600"/>
                </a:solidFill>
                <a:latin typeface="Arial"/>
                <a:ea typeface="+mj-ea"/>
                <a:cs typeface="Arial"/>
              </a:defRPr>
            </a:lvl1pPr>
          </a:lstStyle>
          <a:p>
            <a:endParaRPr lang="en-US" dirty="0"/>
          </a:p>
        </p:txBody>
      </p:sp>
      <p:sp>
        <p:nvSpPr>
          <p:cNvPr id="15" name="Picture Placeholder 2"/>
          <p:cNvSpPr>
            <a:spLocks noGrp="1"/>
          </p:cNvSpPr>
          <p:nvPr>
            <p:ph type="pic" idx="11" hasCustomPrompt="1"/>
          </p:nvPr>
        </p:nvSpPr>
        <p:spPr>
          <a:xfrm>
            <a:off x="3526645" y="5539619"/>
            <a:ext cx="5201811" cy="527520"/>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17" name="Text Placeholder 6"/>
          <p:cNvSpPr>
            <a:spLocks noGrp="1"/>
          </p:cNvSpPr>
          <p:nvPr>
            <p:ph type="body" sz="quarter" idx="12" hasCustomPrompt="1"/>
          </p:nvPr>
        </p:nvSpPr>
        <p:spPr>
          <a:xfrm>
            <a:off x="3526645" y="6096001"/>
            <a:ext cx="3913188" cy="278190"/>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8" name="Text Placeholder 4"/>
          <p:cNvSpPr>
            <a:spLocks noGrp="1"/>
          </p:cNvSpPr>
          <p:nvPr>
            <p:ph type="body" sz="quarter" idx="13" hasCustomPrompt="1"/>
          </p:nvPr>
        </p:nvSpPr>
        <p:spPr>
          <a:xfrm>
            <a:off x="3526645" y="6397624"/>
            <a:ext cx="4202212" cy="363613"/>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pic>
        <p:nvPicPr>
          <p:cNvPr id="10" name="Picture 2" descr="X:\elsevier\rachel\campus\WORDMARK\ELSPublishingCampus_WMK_151_RGB.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450443" y="2259549"/>
            <a:ext cx="2941400" cy="2468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X:\elsevier\rachel\campus\WORDMARK\PublishingConnect_WMK_151_RGB.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658594" y="2267238"/>
            <a:ext cx="2096980" cy="246831"/>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p:cNvCxnSpPr/>
          <p:nvPr userDrawn="1"/>
        </p:nvCxnSpPr>
        <p:spPr>
          <a:xfrm>
            <a:off x="6520543" y="2177157"/>
            <a:ext cx="0" cy="36957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785597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422349765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12"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37966364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solidFill>
                  <a:schemeClr val="accent1"/>
                </a:solidFill>
              </a:defRPr>
            </a:lvl1pPr>
          </a:lstStyle>
          <a:p>
            <a:r>
              <a:rPr lang="en-US" smtClean="0"/>
              <a:t>Click to edit Master title style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smtClean="0"/>
              <a:t>Click to edit text</a:t>
            </a:r>
            <a:endParaRPr lang="en-US" dirty="0"/>
          </a:p>
        </p:txBody>
      </p:sp>
      <p:sp>
        <p:nvSpPr>
          <p:cNvPr id="11" name="Content Placeholder 1"/>
          <p:cNvSpPr>
            <a:spLocks noGrp="1"/>
          </p:cNvSpPr>
          <p:nvPr>
            <p:ph idx="13"/>
          </p:nvPr>
        </p:nvSpPr>
        <p:spPr>
          <a:xfrm>
            <a:off x="457198" y="1943072"/>
            <a:ext cx="8238320" cy="3765589"/>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2" name="Text Placeholder 22"/>
          <p:cNvSpPr>
            <a:spLocks noGrp="1"/>
          </p:cNvSpPr>
          <p:nvPr>
            <p:ph type="body" sz="quarter" idx="16"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smtClean="0"/>
              <a:t>Sources &amp; Notes:</a:t>
            </a:r>
            <a:endParaRPr lang="en-US" dirty="0"/>
          </a:p>
        </p:txBody>
      </p:sp>
      <p:pic>
        <p:nvPicPr>
          <p:cNvPr id="8" name="Picture 9" descr="Elsevier.png"/>
          <p:cNvPicPr>
            <a:picLocks noChangeAspect="1"/>
          </p:cNvPicPr>
          <p:nvPr userDrawn="1"/>
        </p:nvPicPr>
        <p:blipFill>
          <a:blip r:embed="rId2"/>
          <a:srcRect/>
          <a:stretch>
            <a:fillRect/>
          </a:stretch>
        </p:blipFill>
        <p:spPr bwMode="auto">
          <a:xfrm>
            <a:off x="8337550" y="6059488"/>
            <a:ext cx="555625" cy="609600"/>
          </a:xfrm>
          <a:prstGeom prst="rect">
            <a:avLst/>
          </a:prstGeom>
          <a:noFill/>
          <a:ln w="9525">
            <a:noFill/>
            <a:miter lim="800000"/>
            <a:headEnd/>
            <a:tailEnd/>
          </a:ln>
        </p:spPr>
      </p:pic>
      <p:sp>
        <p:nvSpPr>
          <p:cNvPr id="10" name="Slide Number Placeholder 7"/>
          <p:cNvSpPr>
            <a:spLocks noGrp="1"/>
          </p:cNvSpPr>
          <p:nvPr>
            <p:ph type="sldNum" sz="quarter" idx="4"/>
          </p:nvPr>
        </p:nvSpPr>
        <p:spPr>
          <a:xfrm>
            <a:off x="8548008" y="28837"/>
            <a:ext cx="457200" cy="327933"/>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fld id="{DA15E891-66B8-4B28-AB8F-05A4B1DE573C}" type="slidenum">
              <a:rPr lang="en-US" smtClean="0"/>
              <a:pPr/>
              <a:t>‹#›</a:t>
            </a:fld>
            <a:endParaRPr lang="en-US" dirty="0"/>
          </a:p>
        </p:txBody>
      </p:sp>
    </p:spTree>
    <p:extLst>
      <p:ext uri="{BB962C8B-B14F-4D97-AF65-F5344CB8AC3E}">
        <p14:creationId xmlns:p14="http://schemas.microsoft.com/office/powerpoint/2010/main" val="2801328749"/>
      </p:ext>
    </p:extLst>
  </p:cSld>
  <p:clrMapOvr>
    <a:masterClrMapping/>
  </p:clrMapOvr>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sz="2800"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smtClean="0"/>
              <a:t>Click to edit text</a:t>
            </a:r>
            <a:endParaRPr lang="en-US" dirty="0"/>
          </a:p>
        </p:txBody>
      </p:sp>
    </p:spTree>
    <p:extLst>
      <p:ext uri="{BB962C8B-B14F-4D97-AF65-F5344CB8AC3E}">
        <p14:creationId xmlns:p14="http://schemas.microsoft.com/office/powerpoint/2010/main" val="283837242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normAutofit/>
          </a:bodyPr>
          <a:lstStyle>
            <a:lvl1pPr>
              <a:defRPr sz="2800">
                <a:solidFill>
                  <a:srgbClr val="53565A"/>
                </a:solidFill>
                <a:latin typeface="Arial"/>
                <a:cs typeface="Arial"/>
              </a:defRPr>
            </a:lvl1pPr>
            <a:lvl2pPr>
              <a:defRPr sz="2400">
                <a:solidFill>
                  <a:srgbClr val="53565A"/>
                </a:solidFill>
                <a:latin typeface="Arial"/>
                <a:cs typeface="Arial"/>
              </a:defRPr>
            </a:lvl2pPr>
            <a:lvl3pPr>
              <a:defRPr sz="20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sz="3200" b="0"/>
            </a:lvl1pPr>
          </a:lstStyle>
          <a:p>
            <a:r>
              <a:rPr lang="en-US" dirty="0" smtClean="0"/>
              <a:t>Title of Slide</a:t>
            </a:r>
            <a:endParaRPr lang="en-US" dirty="0"/>
          </a:p>
        </p:txBody>
      </p:sp>
    </p:spTree>
    <p:extLst>
      <p:ext uri="{BB962C8B-B14F-4D97-AF65-F5344CB8AC3E}">
        <p14:creationId xmlns:p14="http://schemas.microsoft.com/office/powerpoint/2010/main" val="183817759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Picture here</a:t>
            </a:r>
            <a:endParaRPr lang="en-US" dirty="0"/>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sz="3200" b="0"/>
            </a:lvl1pPr>
          </a:lstStyle>
          <a:p>
            <a:r>
              <a:rPr lang="en-US" dirty="0" smtClean="0"/>
              <a:t>Title of Slide</a:t>
            </a:r>
            <a:endParaRPr lang="en-US" dirty="0"/>
          </a:p>
        </p:txBody>
      </p:sp>
    </p:spTree>
    <p:extLst>
      <p:ext uri="{BB962C8B-B14F-4D97-AF65-F5344CB8AC3E}">
        <p14:creationId xmlns:p14="http://schemas.microsoft.com/office/powerpoint/2010/main" val="400787308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sz="3200"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3952715420"/>
      </p:ext>
    </p:extLst>
  </p:cSld>
  <p:clrMapOvr>
    <a:masterClrMapping/>
  </p:clrMapOvr>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274276345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157400474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246881250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5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308461122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6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308081923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7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6986602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lvl1pPr>
          </a:lstStyle>
          <a:p>
            <a:r>
              <a:rPr lang="en-US" smtClean="0"/>
              <a:t>Click to edit Master title style</a:t>
            </a:r>
            <a:endParaRPr lang="en-US" dirty="0"/>
          </a:p>
        </p:txBody>
      </p:sp>
      <p:sp>
        <p:nvSpPr>
          <p:cNvPr id="7" name="Content Placeholder 1"/>
          <p:cNvSpPr>
            <a:spLocks noGrp="1"/>
          </p:cNvSpPr>
          <p:nvPr>
            <p:ph idx="10"/>
          </p:nvPr>
        </p:nvSpPr>
        <p:spPr>
          <a:xfrm>
            <a:off x="457198" y="1500110"/>
            <a:ext cx="8238320"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Text Placeholder 22"/>
          <p:cNvSpPr>
            <a:spLocks noGrp="1"/>
          </p:cNvSpPr>
          <p:nvPr>
            <p:ph type="body" sz="quarter" idx="16"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smtClean="0"/>
              <a:t>Sources &amp; Notes:</a:t>
            </a:r>
            <a:endParaRPr lang="en-US" dirty="0"/>
          </a:p>
        </p:txBody>
      </p:sp>
      <p:pic>
        <p:nvPicPr>
          <p:cNvPr id="5" name="Picture 9" descr="Elsevier.png"/>
          <p:cNvPicPr>
            <a:picLocks noChangeAspect="1"/>
          </p:cNvPicPr>
          <p:nvPr userDrawn="1"/>
        </p:nvPicPr>
        <p:blipFill>
          <a:blip r:embed="rId2"/>
          <a:srcRect/>
          <a:stretch>
            <a:fillRect/>
          </a:stretch>
        </p:blipFill>
        <p:spPr bwMode="auto">
          <a:xfrm>
            <a:off x="8337550" y="6059488"/>
            <a:ext cx="555625" cy="609600"/>
          </a:xfrm>
          <a:prstGeom prst="rect">
            <a:avLst/>
          </a:prstGeom>
          <a:noFill/>
          <a:ln w="9525">
            <a:noFill/>
            <a:miter lim="800000"/>
            <a:headEnd/>
            <a:tailEnd/>
          </a:ln>
        </p:spPr>
      </p:pic>
    </p:spTree>
    <p:extLst>
      <p:ext uri="{BB962C8B-B14F-4D97-AF65-F5344CB8AC3E}">
        <p14:creationId xmlns:p14="http://schemas.microsoft.com/office/powerpoint/2010/main" val="2018521238"/>
      </p:ext>
    </p:extLst>
  </p:cSld>
  <p:clrMapOvr>
    <a:masterClrMapping/>
  </p:clrMapOvr>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8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336079653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9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30085440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10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269910988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11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11856412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12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96436145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13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75324723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14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265122162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fld id="{D55838E7-E90B-4E5B-A3AB-3CB21EB75C3E}" type="datetimeFigureOut">
              <a:rPr lang="en-US" smtClean="0">
                <a:solidFill>
                  <a:srgbClr val="53565A"/>
                </a:solidFill>
              </a:rPr>
              <a:pPr defTabSz="457200"/>
              <a:t>11/16/2017</a:t>
            </a:fld>
            <a:endParaRPr lang="en-US">
              <a:solidFill>
                <a:srgbClr val="53565A"/>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srgbClr val="53565A"/>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C976B3A-5F9F-4CA3-8D56-F6ADC719DAF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77076823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237538" cy="419100"/>
          </a:xfrm>
          <a:prstGeom prst="rect">
            <a:avLst/>
          </a:prstGeom>
          <a:effectLst/>
        </p:spPr>
        <p:txBody>
          <a:bodyPr/>
          <a:lstStyle>
            <a:lvl1pPr>
              <a:defRPr sz="3200">
                <a:latin typeface="Calibri"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500188"/>
            <a:ext cx="8237538" cy="4897437"/>
          </a:xfrm>
          <a:prstGeom prst="rect">
            <a:avLst/>
          </a:prstGeo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9"/>
          <p:cNvSpPr>
            <a:spLocks noGrp="1" noChangeArrowheads="1"/>
          </p:cNvSpPr>
          <p:nvPr>
            <p:ph type="ftr" sz="quarter" idx="10"/>
          </p:nvPr>
        </p:nvSpPr>
        <p:spPr>
          <a:xfrm>
            <a:off x="685800" y="6400800"/>
            <a:ext cx="5334000" cy="381000"/>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ltLang="en-US">
              <a:solidFill>
                <a:srgbClr val="53565A"/>
              </a:solidFill>
            </a:endParaRPr>
          </a:p>
        </p:txBody>
      </p:sp>
    </p:spTree>
    <p:extLst>
      <p:ext uri="{BB962C8B-B14F-4D97-AF65-F5344CB8AC3E}">
        <p14:creationId xmlns:p14="http://schemas.microsoft.com/office/powerpoint/2010/main" val="2215501076"/>
      </p:ext>
    </p:extLst>
  </p:cSld>
  <p:clrMapOvr>
    <a:masterClrMapping/>
  </p:clrMapOvr>
  <p:transition>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919821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Option 3">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378" y="283"/>
            <a:ext cx="9143242" cy="6857432"/>
          </a:xfrm>
          <a:prstGeom prst="rect">
            <a:avLst/>
          </a:prstGeom>
        </p:spPr>
      </p:pic>
      <p:sp>
        <p:nvSpPr>
          <p:cNvPr id="2" name="Title 1"/>
          <p:cNvSpPr>
            <a:spLocks noGrp="1"/>
          </p:cNvSpPr>
          <p:nvPr>
            <p:ph type="ctrTitle" hasCustomPrompt="1"/>
          </p:nvPr>
        </p:nvSpPr>
        <p:spPr>
          <a:xfrm>
            <a:off x="715055" y="310026"/>
            <a:ext cx="7772400" cy="722764"/>
          </a:xfrm>
        </p:spPr>
        <p:txBody>
          <a:bodyPr anchor="t">
            <a:noAutofit/>
          </a:bodyPr>
          <a:lstStyle>
            <a:lvl1pPr algn="l">
              <a:defRPr sz="2600" b="1"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t>Cover Slide Title</a:t>
            </a:r>
            <a:br>
              <a:rPr lang="en-US" dirty="0" smtClean="0"/>
            </a:br>
            <a:r>
              <a:rPr lang="en-US" dirty="0" smtClean="0"/>
              <a:t>Second Line If Necessary</a:t>
            </a:r>
            <a:endParaRPr lang="en-US" dirty="0"/>
          </a:p>
        </p:txBody>
      </p:sp>
      <p:sp>
        <p:nvSpPr>
          <p:cNvPr id="9" name="Text Placeholder 8"/>
          <p:cNvSpPr>
            <a:spLocks noGrp="1"/>
          </p:cNvSpPr>
          <p:nvPr>
            <p:ph type="body" sz="quarter" idx="13" hasCustomPrompt="1"/>
          </p:nvPr>
        </p:nvSpPr>
        <p:spPr>
          <a:xfrm>
            <a:off x="722539" y="1065217"/>
            <a:ext cx="3675062" cy="407987"/>
          </a:xfrm>
          <a:prstGeom prst="rect">
            <a:avLst/>
          </a:prstGeom>
        </p:spPr>
        <p:txBody>
          <a:bodyPr anchor="ctr">
            <a:normAutofit/>
          </a:bodyPr>
          <a:lstStyle>
            <a:lvl1pPr marL="0" indent="0">
              <a:buNone/>
              <a:defRPr sz="1100" b="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dirty="0" smtClean="0"/>
              <a:t>SUBTITLE OF PRESENTATION</a:t>
            </a:r>
            <a:endParaRPr lang="en-US" dirty="0"/>
          </a:p>
        </p:txBody>
      </p:sp>
      <p:sp>
        <p:nvSpPr>
          <p:cNvPr id="10" name="Text Placeholder 4"/>
          <p:cNvSpPr>
            <a:spLocks noGrp="1"/>
          </p:cNvSpPr>
          <p:nvPr>
            <p:ph type="body" sz="quarter" idx="14" hasCustomPrompt="1"/>
          </p:nvPr>
        </p:nvSpPr>
        <p:spPr>
          <a:xfrm>
            <a:off x="1379311" y="5953013"/>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err="1" smtClean="0"/>
              <a:t>FirstName</a:t>
            </a:r>
            <a:r>
              <a:rPr lang="en-US" dirty="0" smtClean="0"/>
              <a:t> </a:t>
            </a:r>
            <a:r>
              <a:rPr lang="en-US" dirty="0" err="1" smtClean="0"/>
              <a:t>LastName</a:t>
            </a:r>
            <a:endParaRPr lang="en-US" dirty="0" smtClean="0"/>
          </a:p>
        </p:txBody>
      </p:sp>
      <p:sp>
        <p:nvSpPr>
          <p:cNvPr id="11" name="TextBox 10"/>
          <p:cNvSpPr txBox="1"/>
          <p:nvPr userDrawn="1"/>
        </p:nvSpPr>
        <p:spPr>
          <a:xfrm>
            <a:off x="717776" y="5951877"/>
            <a:ext cx="1094014" cy="215444"/>
          </a:xfrm>
          <a:prstGeom prst="rect">
            <a:avLst/>
          </a:prstGeom>
          <a:noFill/>
        </p:spPr>
        <p:txBody>
          <a:bodyPr wrap="square" rtlCol="0">
            <a:spAutoFit/>
          </a:bodyPr>
          <a:lstStyle/>
          <a:p>
            <a:r>
              <a:rPr lang="en-US" sz="800" dirty="0" smtClean="0">
                <a:solidFill>
                  <a:srgbClr val="75787B"/>
                </a:solidFill>
                <a:latin typeface="Arial" panose="020B0604020202020204" pitchFamily="34" charset="0"/>
                <a:cs typeface="Arial" panose="020B0604020202020204" pitchFamily="34" charset="0"/>
              </a:rPr>
              <a:t>Presented By</a:t>
            </a:r>
            <a:endParaRPr lang="en-US" sz="800" dirty="0">
              <a:solidFill>
                <a:srgbClr val="75787B"/>
              </a:solidFill>
              <a:latin typeface="Arial" panose="020B0604020202020204" pitchFamily="34" charset="0"/>
              <a:cs typeface="Arial" panose="020B0604020202020204" pitchFamily="34" charset="0"/>
            </a:endParaRPr>
          </a:p>
        </p:txBody>
      </p:sp>
      <p:sp>
        <p:nvSpPr>
          <p:cNvPr id="12" name="Text Placeholder 4"/>
          <p:cNvSpPr>
            <a:spLocks noGrp="1"/>
          </p:cNvSpPr>
          <p:nvPr>
            <p:ph type="body" sz="quarter" idx="15" hasCustomPrompt="1"/>
          </p:nvPr>
        </p:nvSpPr>
        <p:spPr>
          <a:xfrm>
            <a:off x="984705" y="6129905"/>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smtClean="0"/>
              <a:t>XX_XX_XX</a:t>
            </a:r>
          </a:p>
        </p:txBody>
      </p:sp>
      <p:sp>
        <p:nvSpPr>
          <p:cNvPr id="13" name="TextBox 12"/>
          <p:cNvSpPr txBox="1"/>
          <p:nvPr userDrawn="1"/>
        </p:nvSpPr>
        <p:spPr>
          <a:xfrm>
            <a:off x="715055" y="6128769"/>
            <a:ext cx="1094014" cy="215444"/>
          </a:xfrm>
          <a:prstGeom prst="rect">
            <a:avLst/>
          </a:prstGeom>
          <a:noFill/>
        </p:spPr>
        <p:txBody>
          <a:bodyPr wrap="square" rtlCol="0">
            <a:spAutoFit/>
          </a:bodyPr>
          <a:lstStyle/>
          <a:p>
            <a:r>
              <a:rPr lang="en-US" sz="800" dirty="0" smtClean="0">
                <a:solidFill>
                  <a:srgbClr val="75787B"/>
                </a:solidFill>
                <a:latin typeface="Arial" panose="020B0604020202020204" pitchFamily="34" charset="0"/>
                <a:cs typeface="Arial" panose="020B0604020202020204" pitchFamily="34" charset="0"/>
              </a:rPr>
              <a:t>Date</a:t>
            </a:r>
            <a:endParaRPr lang="en-US" sz="800" dirty="0">
              <a:solidFill>
                <a:srgbClr val="75787B"/>
              </a:solidFill>
              <a:latin typeface="Arial" panose="020B0604020202020204" pitchFamily="34" charset="0"/>
              <a:cs typeface="Arial" panose="020B0604020202020204" pitchFamily="34" charset="0"/>
            </a:endParaRPr>
          </a:p>
        </p:txBody>
      </p:sp>
      <p:grpSp>
        <p:nvGrpSpPr>
          <p:cNvPr id="18" name="Group 17"/>
          <p:cNvGrpSpPr/>
          <p:nvPr userDrawn="1"/>
        </p:nvGrpSpPr>
        <p:grpSpPr>
          <a:xfrm>
            <a:off x="7899400" y="347947"/>
            <a:ext cx="914400" cy="1010004"/>
            <a:chOff x="7899400" y="347947"/>
            <a:chExt cx="914400" cy="1010004"/>
          </a:xfrm>
        </p:grpSpPr>
        <p:pic>
          <p:nvPicPr>
            <p:cNvPr id="15" name="Picture 14" descr="ELS_NS_Logo_1C_White_RGB.png"/>
            <p:cNvPicPr>
              <a:picLocks noChangeAspect="1"/>
            </p:cNvPicPr>
            <p:nvPr userDrawn="1"/>
          </p:nvPicPr>
          <p:blipFill>
            <a:blip r:embed="rId3" cstate="print"/>
            <a:stretch>
              <a:fillRect/>
            </a:stretch>
          </p:blipFill>
          <p:spPr>
            <a:xfrm>
              <a:off x="7899400" y="347947"/>
              <a:ext cx="914400" cy="1010004"/>
            </a:xfrm>
            <a:prstGeom prst="rect">
              <a:avLst/>
            </a:prstGeom>
          </p:spPr>
        </p:pic>
        <p:pic>
          <p:nvPicPr>
            <p:cNvPr id="16" name="Picture 15" descr="ELS_NS_Logo_1C_White_RGB.png"/>
            <p:cNvPicPr>
              <a:picLocks noChangeAspect="1"/>
            </p:cNvPicPr>
            <p:nvPr userDrawn="1"/>
          </p:nvPicPr>
          <p:blipFill>
            <a:blip r:embed="rId3" cstate="print"/>
            <a:stretch>
              <a:fillRect/>
            </a:stretch>
          </p:blipFill>
          <p:spPr>
            <a:xfrm>
              <a:off x="7899400" y="347947"/>
              <a:ext cx="914400" cy="1010004"/>
            </a:xfrm>
            <a:prstGeom prst="rect">
              <a:avLst/>
            </a:prstGeom>
          </p:spPr>
        </p:pic>
      </p:grpSp>
    </p:spTree>
    <p:extLst>
      <p:ext uri="{BB962C8B-B14F-4D97-AF65-F5344CB8AC3E}">
        <p14:creationId xmlns:p14="http://schemas.microsoft.com/office/powerpoint/2010/main" val="2703135168"/>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21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Illust_Section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4754822" cy="6886211"/>
          </a:xfrm>
          <a:prstGeom prst="rect">
            <a:avLst/>
          </a:prstGeom>
        </p:spPr>
      </p:pic>
      <p:pic>
        <p:nvPicPr>
          <p:cNvPr id="6" name="Picture 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5" name="Title 3"/>
          <p:cNvSpPr>
            <a:spLocks noGrp="1"/>
          </p:cNvSpPr>
          <p:nvPr>
            <p:ph type="title" hasCustomPrompt="1"/>
          </p:nvPr>
        </p:nvSpPr>
        <p:spPr>
          <a:xfrm>
            <a:off x="4917835" y="2740932"/>
            <a:ext cx="3732113" cy="2429904"/>
          </a:xfrm>
          <a:prstGeom prst="rect">
            <a:avLst/>
          </a:prstGeom>
        </p:spPr>
        <p:txBody>
          <a:bodyPr vert="horz" anchor="t"/>
          <a:lstStyle>
            <a:lvl1pPr algn="l">
              <a:lnSpc>
                <a:spcPct val="100000"/>
              </a:lnSpc>
              <a:defRPr sz="3600">
                <a:solidFill>
                  <a:srgbClr val="FF8200"/>
                </a:solidFill>
              </a:defRPr>
            </a:lvl1pPr>
          </a:lstStyle>
          <a:p>
            <a:r>
              <a:rPr lang="en-US" dirty="0" smtClean="0"/>
              <a:t>Section Title And Multiple Lines If Necessary</a:t>
            </a:r>
            <a:endParaRPr lang="en-US" dirty="0"/>
          </a:p>
        </p:txBody>
      </p:sp>
    </p:spTree>
    <p:extLst>
      <p:ext uri="{BB962C8B-B14F-4D97-AF65-F5344CB8AC3E}">
        <p14:creationId xmlns:p14="http://schemas.microsoft.com/office/powerpoint/2010/main" val="93466900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12"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285287055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sz="2800"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smtClean="0"/>
              <a:t>Click to edit text</a:t>
            </a:r>
            <a:endParaRPr lang="en-US" dirty="0"/>
          </a:p>
        </p:txBody>
      </p:sp>
    </p:spTree>
    <p:extLst>
      <p:ext uri="{BB962C8B-B14F-4D97-AF65-F5344CB8AC3E}">
        <p14:creationId xmlns:p14="http://schemas.microsoft.com/office/powerpoint/2010/main" val="52825501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normAutofit/>
          </a:bodyPr>
          <a:lstStyle>
            <a:lvl1pPr>
              <a:defRPr sz="2800">
                <a:solidFill>
                  <a:srgbClr val="53565A"/>
                </a:solidFill>
                <a:latin typeface="Arial"/>
                <a:cs typeface="Arial"/>
              </a:defRPr>
            </a:lvl1pPr>
            <a:lvl2pPr>
              <a:defRPr sz="2400">
                <a:solidFill>
                  <a:srgbClr val="53565A"/>
                </a:solidFill>
                <a:latin typeface="Arial"/>
                <a:cs typeface="Arial"/>
              </a:defRPr>
            </a:lvl2pPr>
            <a:lvl3pPr>
              <a:defRPr sz="20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sz="3200" b="0"/>
            </a:lvl1pPr>
          </a:lstStyle>
          <a:p>
            <a:r>
              <a:rPr lang="en-US" dirty="0" smtClean="0"/>
              <a:t>Title of Slide</a:t>
            </a:r>
            <a:endParaRPr lang="en-US" dirty="0"/>
          </a:p>
        </p:txBody>
      </p:sp>
    </p:spTree>
    <p:extLst>
      <p:ext uri="{BB962C8B-B14F-4D97-AF65-F5344CB8AC3E}">
        <p14:creationId xmlns:p14="http://schemas.microsoft.com/office/powerpoint/2010/main" val="287596176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Picture here</a:t>
            </a:r>
            <a:endParaRPr lang="en-US" dirty="0"/>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sz="3200" b="0"/>
            </a:lvl1pPr>
          </a:lstStyle>
          <a:p>
            <a:r>
              <a:rPr lang="en-US" dirty="0" smtClean="0"/>
              <a:t>Title of Slide</a:t>
            </a:r>
            <a:endParaRPr lang="en-US" dirty="0"/>
          </a:p>
        </p:txBody>
      </p:sp>
    </p:spTree>
    <p:extLst>
      <p:ext uri="{BB962C8B-B14F-4D97-AF65-F5344CB8AC3E}">
        <p14:creationId xmlns:p14="http://schemas.microsoft.com/office/powerpoint/2010/main" val="221807753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sz="3200"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3769518613"/>
      </p:ext>
    </p:extLst>
  </p:cSld>
  <p:clrMapOvr>
    <a:masterClrMapping/>
  </p:clrMapOvr>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387423992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236901388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318401195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5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244172091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6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12245692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7" descr="Illust_Appendix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685018" cy="6858000"/>
          </a:xfrm>
          <a:prstGeom prst="rect">
            <a:avLst/>
          </a:prstGeom>
        </p:spPr>
      </p:pic>
      <p:pic>
        <p:nvPicPr>
          <p:cNvPr id="5" name="Picture 4"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1" name="Text Placeholder 10"/>
          <p:cNvSpPr>
            <a:spLocks noGrp="1"/>
          </p:cNvSpPr>
          <p:nvPr>
            <p:ph type="body" sz="quarter" idx="12"/>
          </p:nvPr>
        </p:nvSpPr>
        <p:spPr>
          <a:xfrm>
            <a:off x="5068888" y="3494882"/>
            <a:ext cx="3724275" cy="1718018"/>
          </a:xfrm>
          <a:prstGeom prst="rect">
            <a:avLst/>
          </a:prstGeom>
        </p:spPr>
        <p:txBody>
          <a:bodyPr vert="horz"/>
          <a:lstStyle>
            <a:lvl1pPr>
              <a:buNone/>
              <a:defRPr sz="1600">
                <a:solidFill>
                  <a:srgbClr val="53565A"/>
                </a:solidFill>
              </a:defRPr>
            </a:lvl1pPr>
            <a:lvl2pPr>
              <a:buNone/>
              <a:defRPr sz="1600"/>
            </a:lvl2pPr>
            <a:lvl3pPr>
              <a:buNone/>
              <a:defRPr sz="1600"/>
            </a:lvl3pPr>
            <a:lvl4pPr>
              <a:buNone/>
              <a:defRPr sz="1600"/>
            </a:lvl4pPr>
            <a:lvl5pPr>
              <a:buNone/>
              <a:defRPr sz="1600"/>
            </a:lvl5pPr>
          </a:lstStyle>
          <a:p>
            <a:pPr lvl="0"/>
            <a:r>
              <a:rPr lang="en-US" smtClean="0"/>
              <a:t>Click to edit Master text styles</a:t>
            </a:r>
          </a:p>
        </p:txBody>
      </p:sp>
      <p:sp>
        <p:nvSpPr>
          <p:cNvPr id="13" name="Text Placeholder 12"/>
          <p:cNvSpPr>
            <a:spLocks noGrp="1"/>
          </p:cNvSpPr>
          <p:nvPr>
            <p:ph type="body" sz="quarter" idx="13" hasCustomPrompt="1"/>
          </p:nvPr>
        </p:nvSpPr>
        <p:spPr>
          <a:xfrm>
            <a:off x="5068127" y="2747964"/>
            <a:ext cx="3700462" cy="638704"/>
          </a:xfrm>
          <a:prstGeom prst="rect">
            <a:avLst/>
          </a:prstGeom>
        </p:spPr>
        <p:txBody>
          <a:bodyPr vert="horz"/>
          <a:lstStyle>
            <a:lvl1pPr>
              <a:buNone/>
              <a:defRPr sz="3600">
                <a:solidFill>
                  <a:srgbClr val="FF8200"/>
                </a:solidFill>
              </a:defRPr>
            </a:lvl1pPr>
            <a:lvl2pPr>
              <a:buNone/>
              <a:defRPr sz="3600"/>
            </a:lvl2pPr>
            <a:lvl3pPr>
              <a:buNone/>
              <a:defRPr sz="3600"/>
            </a:lvl3pPr>
            <a:lvl4pPr>
              <a:buNone/>
              <a:defRPr sz="3600"/>
            </a:lvl4pPr>
            <a:lvl5pPr>
              <a:buNone/>
              <a:defRPr sz="3600"/>
            </a:lvl5pPr>
          </a:lstStyle>
          <a:p>
            <a:pPr lvl="0"/>
            <a:r>
              <a:rPr lang="en-US" dirty="0" smtClean="0"/>
              <a:t>Appendix</a:t>
            </a:r>
            <a:endParaRPr lang="en-US" dirty="0"/>
          </a:p>
        </p:txBody>
      </p:sp>
    </p:spTree>
    <p:extLst>
      <p:ext uri="{BB962C8B-B14F-4D97-AF65-F5344CB8AC3E}">
        <p14:creationId xmlns:p14="http://schemas.microsoft.com/office/powerpoint/2010/main" val="218998620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7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387284702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8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105287681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9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214695990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10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86532156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11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198222342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12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91710688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13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219787697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14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154333812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fld id="{D55838E7-E90B-4E5B-A3AB-3CB21EB75C3E}" type="datetimeFigureOut">
              <a:rPr lang="en-US" smtClean="0">
                <a:solidFill>
                  <a:srgbClr val="53565A"/>
                </a:solidFill>
              </a:rPr>
              <a:pPr defTabSz="457200"/>
              <a:t>11/16/2017</a:t>
            </a:fld>
            <a:endParaRPr lang="en-US">
              <a:solidFill>
                <a:srgbClr val="53565A"/>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srgbClr val="53565A"/>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C976B3A-5F9F-4CA3-8D56-F6ADC719DAF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33942749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237538" cy="419100"/>
          </a:xfrm>
          <a:prstGeom prst="rect">
            <a:avLst/>
          </a:prstGeom>
          <a:effectLst/>
        </p:spPr>
        <p:txBody>
          <a:bodyPr/>
          <a:lstStyle>
            <a:lvl1pPr>
              <a:defRPr sz="3200">
                <a:latin typeface="Calibri" pitchFamily="34" charset="0"/>
              </a:defRPr>
            </a:lvl1pPr>
          </a:lstStyle>
          <a:p>
            <a:r>
              <a:rPr lang="en-US" dirty="0" smtClean="0"/>
              <a:t>Click to edit Master title style</a:t>
            </a:r>
            <a:endParaRPr lang="en-GB" dirty="0"/>
          </a:p>
        </p:txBody>
      </p:sp>
      <p:sp>
        <p:nvSpPr>
          <p:cNvPr id="3" name="Rectangle 19"/>
          <p:cNvSpPr>
            <a:spLocks noGrp="1" noChangeArrowheads="1"/>
          </p:cNvSpPr>
          <p:nvPr>
            <p:ph type="ftr" sz="quarter" idx="10"/>
          </p:nvPr>
        </p:nvSpPr>
        <p:spPr>
          <a:xfrm>
            <a:off x="685800" y="6400800"/>
            <a:ext cx="5334000" cy="381000"/>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ltLang="en-US">
              <a:solidFill>
                <a:srgbClr val="53565A"/>
              </a:solidFill>
            </a:endParaRPr>
          </a:p>
        </p:txBody>
      </p:sp>
    </p:spTree>
    <p:extLst>
      <p:ext uri="{BB962C8B-B14F-4D97-AF65-F5344CB8AC3E}">
        <p14:creationId xmlns:p14="http://schemas.microsoft.com/office/powerpoint/2010/main" val="272816695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pic>
        <p:nvPicPr>
          <p:cNvPr id="7" name="Picture 6" descr="140324_el_ppt_layout_illust.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0616" cy="6870462"/>
          </a:xfrm>
          <a:prstGeom prst="rect">
            <a:avLst/>
          </a:prstGeom>
        </p:spPr>
      </p:pic>
      <p:sp>
        <p:nvSpPr>
          <p:cNvPr id="2" name="Title 1"/>
          <p:cNvSpPr>
            <a:spLocks noGrp="1"/>
          </p:cNvSpPr>
          <p:nvPr>
            <p:ph type="ctrTitle" hasCustomPrompt="1"/>
          </p:nvPr>
        </p:nvSpPr>
        <p:spPr>
          <a:xfrm>
            <a:off x="4823118" y="2046612"/>
            <a:ext cx="3912176" cy="1664799"/>
          </a:xfrm>
          <a:prstGeom prst="rect">
            <a:avLst/>
          </a:prstGeom>
        </p:spPr>
        <p:txBody>
          <a:bodyPr/>
          <a:lstStyle>
            <a:lvl1pPr algn="l">
              <a:lnSpc>
                <a:spcPct val="90000"/>
              </a:lnSpc>
              <a:defRPr sz="3600" baseline="0">
                <a:solidFill>
                  <a:schemeClr val="tx2"/>
                </a:solidFill>
              </a:defRPr>
            </a:lvl1pPr>
          </a:lstStyle>
          <a:p>
            <a:r>
              <a:rPr lang="en-US" dirty="0" smtClean="0"/>
              <a:t>Cover Slide Title and Multiple Lines If Necessary</a:t>
            </a:r>
            <a:endParaRPr lang="en-US" dirty="0"/>
          </a:p>
        </p:txBody>
      </p:sp>
      <p:sp>
        <p:nvSpPr>
          <p:cNvPr id="3" name="Subtitle 2"/>
          <p:cNvSpPr>
            <a:spLocks noGrp="1"/>
          </p:cNvSpPr>
          <p:nvPr>
            <p:ph type="subTitle" idx="1" hasCustomPrompt="1"/>
          </p:nvPr>
        </p:nvSpPr>
        <p:spPr>
          <a:xfrm>
            <a:off x="4823116" y="3835859"/>
            <a:ext cx="3912177" cy="1284154"/>
          </a:xfrm>
          <a:prstGeom prst="rect">
            <a:avLst/>
          </a:prstGeom>
        </p:spPr>
        <p:txBody>
          <a:bodyPr/>
          <a:lstStyle>
            <a:lvl1pPr marL="0" indent="0" algn="l">
              <a:buNone/>
              <a:defRPr sz="1600">
                <a:solidFill>
                  <a:srgbClr val="53565A"/>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of Presentation</a:t>
            </a:r>
            <a:endParaRPr lang="en-US" dirty="0"/>
          </a:p>
        </p:txBody>
      </p:sp>
      <p:pic>
        <p:nvPicPr>
          <p:cNvPr id="10" name="Picture 9"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9"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1"/>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5" name="Text Placeholder 4"/>
          <p:cNvSpPr>
            <a:spLocks noGrp="1"/>
          </p:cNvSpPr>
          <p:nvPr>
            <p:ph type="body" sz="quarter" idx="11"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308938675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237538" cy="419100"/>
          </a:xfrm>
          <a:prstGeom prst="rect">
            <a:avLst/>
          </a:prstGeom>
          <a:effectLst/>
        </p:spPr>
        <p:txBody>
          <a:bodyPr/>
          <a:lstStyle>
            <a:lvl1pPr>
              <a:defRPr sz="3200">
                <a:latin typeface="Calibri"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500188"/>
            <a:ext cx="8237538" cy="4897437"/>
          </a:xfrm>
          <a:prstGeom prst="rect">
            <a:avLst/>
          </a:prstGeo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9"/>
          <p:cNvSpPr>
            <a:spLocks noGrp="1" noChangeArrowheads="1"/>
          </p:cNvSpPr>
          <p:nvPr>
            <p:ph type="ftr" sz="quarter" idx="10"/>
          </p:nvPr>
        </p:nvSpPr>
        <p:spPr>
          <a:xfrm>
            <a:off x="685800" y="6400800"/>
            <a:ext cx="5334000" cy="381000"/>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ltLang="en-US">
              <a:solidFill>
                <a:srgbClr val="53565A"/>
              </a:solidFill>
            </a:endParaRPr>
          </a:p>
        </p:txBody>
      </p:sp>
    </p:spTree>
    <p:extLst>
      <p:ext uri="{BB962C8B-B14F-4D97-AF65-F5344CB8AC3E}">
        <p14:creationId xmlns:p14="http://schemas.microsoft.com/office/powerpoint/2010/main" val="2841254142"/>
      </p:ext>
    </p:extLst>
  </p:cSld>
  <p:clrMapOvr>
    <a:masterClrMapping/>
  </p:clrMapOvr>
  <p:transition>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300808772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12"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37885814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sz="2800"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smtClean="0"/>
              <a:t>Click to edit text</a:t>
            </a:r>
            <a:endParaRPr lang="en-US" dirty="0"/>
          </a:p>
        </p:txBody>
      </p:sp>
    </p:spTree>
    <p:extLst>
      <p:ext uri="{BB962C8B-B14F-4D97-AF65-F5344CB8AC3E}">
        <p14:creationId xmlns:p14="http://schemas.microsoft.com/office/powerpoint/2010/main" val="42579592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normAutofit/>
          </a:bodyPr>
          <a:lstStyle>
            <a:lvl1pPr>
              <a:defRPr sz="2800">
                <a:solidFill>
                  <a:srgbClr val="53565A"/>
                </a:solidFill>
                <a:latin typeface="Arial"/>
                <a:cs typeface="Arial"/>
              </a:defRPr>
            </a:lvl1pPr>
            <a:lvl2pPr>
              <a:defRPr sz="2400">
                <a:solidFill>
                  <a:srgbClr val="53565A"/>
                </a:solidFill>
                <a:latin typeface="Arial"/>
                <a:cs typeface="Arial"/>
              </a:defRPr>
            </a:lvl2pPr>
            <a:lvl3pPr>
              <a:defRPr sz="20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sz="3200" b="0"/>
            </a:lvl1pPr>
          </a:lstStyle>
          <a:p>
            <a:r>
              <a:rPr lang="en-US" dirty="0" smtClean="0"/>
              <a:t>Title of Slide</a:t>
            </a:r>
            <a:endParaRPr lang="en-US" dirty="0"/>
          </a:p>
        </p:txBody>
      </p:sp>
    </p:spTree>
    <p:extLst>
      <p:ext uri="{BB962C8B-B14F-4D97-AF65-F5344CB8AC3E}">
        <p14:creationId xmlns:p14="http://schemas.microsoft.com/office/powerpoint/2010/main" val="315440801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Picture here</a:t>
            </a:r>
            <a:endParaRPr lang="en-US" dirty="0"/>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sz="3200" b="0"/>
            </a:lvl1pPr>
          </a:lstStyle>
          <a:p>
            <a:r>
              <a:rPr lang="en-US" dirty="0" smtClean="0"/>
              <a:t>Title of Slide</a:t>
            </a:r>
            <a:endParaRPr lang="en-US" dirty="0"/>
          </a:p>
        </p:txBody>
      </p:sp>
    </p:spTree>
    <p:extLst>
      <p:ext uri="{BB962C8B-B14F-4D97-AF65-F5344CB8AC3E}">
        <p14:creationId xmlns:p14="http://schemas.microsoft.com/office/powerpoint/2010/main" val="189710094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sz="3200"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3024325641"/>
      </p:ext>
    </p:extLst>
  </p:cSld>
  <p:clrMapOvr>
    <a:masterClrMapping/>
  </p:clrMapOvr>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267842421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17230219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36638329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pic>
        <p:nvPicPr>
          <p:cNvPr id="12" name="Picture 11" descr="140324_el_ppt_layout_illust.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59"/>
            <a:ext cx="9144000" cy="6870462"/>
          </a:xfrm>
          <a:prstGeom prst="rect">
            <a:avLst/>
          </a:prstGeom>
        </p:spPr>
      </p:pic>
      <p:sp>
        <p:nvSpPr>
          <p:cNvPr id="14" name="Picture Placeholder 2"/>
          <p:cNvSpPr>
            <a:spLocks noGrp="1"/>
          </p:cNvSpPr>
          <p:nvPr>
            <p:ph type="pic" idx="12" hasCustomPrompt="1"/>
          </p:nvPr>
        </p:nvSpPr>
        <p:spPr>
          <a:xfrm>
            <a:off x="4822825" y="5551714"/>
            <a:ext cx="3912178" cy="544286"/>
          </a:xfrm>
          <a:prstGeom prst="rect">
            <a:avLst/>
          </a:prstGeom>
        </p:spPr>
        <p:txBody>
          <a:bodyPr/>
          <a:lstStyle>
            <a:lvl1pPr marL="0" indent="0">
              <a:buNone/>
              <a:defRPr sz="20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13" name="Picture Placeholder 2"/>
          <p:cNvSpPr>
            <a:spLocks noGrp="1"/>
          </p:cNvSpPr>
          <p:nvPr>
            <p:ph type="pic" idx="11" hasCustomPrompt="1"/>
          </p:nvPr>
        </p:nvSpPr>
        <p:spPr>
          <a:xfrm>
            <a:off x="4891024" y="2007810"/>
            <a:ext cx="3912176" cy="50430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Solution Suite </a:t>
            </a:r>
            <a:r>
              <a:rPr lang="en-US" dirty="0" err="1" smtClean="0"/>
              <a:t>Wordmark</a:t>
            </a:r>
            <a:r>
              <a:rPr lang="en-US" dirty="0" smtClean="0"/>
              <a:t> here</a:t>
            </a:r>
            <a:endParaRPr lang="en-US" dirty="0"/>
          </a:p>
        </p:txBody>
      </p:sp>
      <p:sp>
        <p:nvSpPr>
          <p:cNvPr id="3" name="Subtitle 2"/>
          <p:cNvSpPr>
            <a:spLocks noGrp="1"/>
          </p:cNvSpPr>
          <p:nvPr>
            <p:ph type="subTitle" idx="1" hasCustomPrompt="1"/>
          </p:nvPr>
        </p:nvSpPr>
        <p:spPr>
          <a:xfrm>
            <a:off x="4891022" y="2626076"/>
            <a:ext cx="3912177" cy="1849348"/>
          </a:xfrm>
          <a:prstGeom prst="rect">
            <a:avLst/>
          </a:prstGeom>
        </p:spPr>
        <p:txBody>
          <a:bodyPr/>
          <a:lstStyle>
            <a:lvl1pPr marL="0" indent="0" algn="l">
              <a:buNone/>
              <a:defRPr sz="3600" baseline="0">
                <a:solidFill>
                  <a:srgbClr val="FF82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Cover Slide Title and Multiple Lines If Necessary</a:t>
            </a:r>
            <a:endParaRPr lang="en-US" dirty="0"/>
          </a:p>
        </p:txBody>
      </p:sp>
      <p:pic>
        <p:nvPicPr>
          <p:cNvPr id="10" name="Picture 9"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5"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1"/>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6" name="Text Placeholder 4"/>
          <p:cNvSpPr>
            <a:spLocks noGrp="1"/>
          </p:cNvSpPr>
          <p:nvPr>
            <p:ph type="body" sz="quarter" idx="13"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190417303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5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255582550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6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81256368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7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182593602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8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242891690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9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65027171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10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97174910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11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42505362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12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94203785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13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179486300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14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3945691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Slide 5">
    <p:spTree>
      <p:nvGrpSpPr>
        <p:cNvPr id="1" name=""/>
        <p:cNvGrpSpPr/>
        <p:nvPr/>
      </p:nvGrpSpPr>
      <p:grpSpPr>
        <a:xfrm>
          <a:off x="0" y="0"/>
          <a:ext cx="0" cy="0"/>
          <a:chOff x="0" y="0"/>
          <a:chExt cx="0" cy="0"/>
        </a:xfrm>
      </p:grpSpPr>
      <p:pic>
        <p:nvPicPr>
          <p:cNvPr id="8" name="Picture 7" descr="Illust_Cover_2_No_Band.png"/>
          <p:cNvPicPr>
            <a:picLocks noChangeAspect="1"/>
          </p:cNvPicPr>
          <p:nvPr userDrawn="1"/>
        </p:nvPicPr>
        <p:blipFill>
          <a:blip r:embed="rId2"/>
          <a:stretch>
            <a:fillRect/>
          </a:stretch>
        </p:blipFill>
        <p:spPr>
          <a:xfrm>
            <a:off x="0" y="0"/>
            <a:ext cx="3200400" cy="6858000"/>
          </a:xfrm>
          <a:prstGeom prst="rect">
            <a:avLst/>
          </a:prstGeom>
        </p:spPr>
      </p:pic>
      <p:sp>
        <p:nvSpPr>
          <p:cNvPr id="9" name="Rectangle 8"/>
          <p:cNvSpPr/>
          <p:nvPr userDrawn="1"/>
        </p:nvSpPr>
        <p:spPr>
          <a:xfrm>
            <a:off x="0" y="2698749"/>
            <a:ext cx="9144000" cy="14922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 name="Subtitle 2"/>
          <p:cNvSpPr>
            <a:spLocks noGrp="1"/>
          </p:cNvSpPr>
          <p:nvPr>
            <p:ph type="subTitle" idx="1" hasCustomPrompt="1"/>
          </p:nvPr>
        </p:nvSpPr>
        <p:spPr>
          <a:xfrm>
            <a:off x="3149208" y="2872276"/>
            <a:ext cx="5472113" cy="901716"/>
          </a:xfrm>
          <a:prstGeom prst="rect">
            <a:avLst/>
          </a:prstGeom>
          <a:ln>
            <a:noFill/>
          </a:ln>
        </p:spPr>
        <p:txBody>
          <a:bodyPr anchor="ctr"/>
          <a:lstStyle>
            <a:lvl1pPr marL="0" indent="0" algn="l">
              <a:lnSpc>
                <a:spcPct val="60000"/>
              </a:lnSpc>
              <a:buNone/>
              <a:defRPr sz="36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Cover Slide Title</a:t>
            </a:r>
          </a:p>
          <a:p>
            <a:r>
              <a:rPr lang="en-US" dirty="0" smtClean="0"/>
              <a:t>Second Line If Necessary</a:t>
            </a:r>
          </a:p>
        </p:txBody>
      </p:sp>
      <p:pic>
        <p:nvPicPr>
          <p:cNvPr id="12" name="Picture 11"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6" name="Text Placeholder 5"/>
          <p:cNvSpPr>
            <a:spLocks noGrp="1"/>
          </p:cNvSpPr>
          <p:nvPr>
            <p:ph type="body" sz="quarter" idx="11" hasCustomPrompt="1"/>
          </p:nvPr>
        </p:nvSpPr>
        <p:spPr>
          <a:xfrm>
            <a:off x="3149208" y="3740100"/>
            <a:ext cx="5472113" cy="252412"/>
          </a:xfrm>
          <a:prstGeom prst="rect">
            <a:avLst/>
          </a:prstGeom>
        </p:spPr>
        <p:txBody>
          <a:bodyPr vert="horz"/>
          <a:lstStyle>
            <a:lvl1pPr marL="0" indent="0">
              <a:buNone/>
              <a:defRPr sz="1800">
                <a:solidFill>
                  <a:srgbClr val="FFFFFF"/>
                </a:solidFill>
              </a:defRPr>
            </a:lvl1pPr>
          </a:lstStyle>
          <a:p>
            <a:pPr lvl="0"/>
            <a:r>
              <a:rPr lang="en-US" dirty="0" smtClean="0"/>
              <a:t>Subtitle of Presentation</a:t>
            </a:r>
            <a:endParaRPr lang="en-US" dirty="0"/>
          </a:p>
        </p:txBody>
      </p:sp>
      <p:sp>
        <p:nvSpPr>
          <p:cNvPr id="11" name="Text Placeholder 6"/>
          <p:cNvSpPr>
            <a:spLocks noGrp="1"/>
          </p:cNvSpPr>
          <p:nvPr>
            <p:ph type="body" sz="quarter" idx="10" hasCustomPrompt="1"/>
          </p:nvPr>
        </p:nvSpPr>
        <p:spPr>
          <a:xfrm>
            <a:off x="3516539" y="6096001"/>
            <a:ext cx="3913188" cy="290286"/>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3" name="Text Placeholder 4"/>
          <p:cNvSpPr>
            <a:spLocks noGrp="1"/>
          </p:cNvSpPr>
          <p:nvPr>
            <p:ph type="body" sz="quarter" idx="12" hasCustomPrompt="1"/>
          </p:nvPr>
        </p:nvSpPr>
        <p:spPr>
          <a:xfrm>
            <a:off x="3516539"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64699486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fld id="{D55838E7-E90B-4E5B-A3AB-3CB21EB75C3E}" type="datetimeFigureOut">
              <a:rPr lang="en-US" smtClean="0">
                <a:solidFill>
                  <a:srgbClr val="53565A"/>
                </a:solidFill>
              </a:rPr>
              <a:pPr defTabSz="457200"/>
              <a:t>11/16/2017</a:t>
            </a:fld>
            <a:endParaRPr lang="en-US">
              <a:solidFill>
                <a:srgbClr val="53565A"/>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srgbClr val="53565A"/>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C976B3A-5F9F-4CA3-8D56-F6ADC719DAF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25662093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237538" cy="419100"/>
          </a:xfrm>
          <a:prstGeom prst="rect">
            <a:avLst/>
          </a:prstGeom>
          <a:effectLst/>
        </p:spPr>
        <p:txBody>
          <a:bodyPr/>
          <a:lstStyle>
            <a:lvl1pPr>
              <a:defRPr sz="3200">
                <a:latin typeface="Calibri" pitchFamily="34" charset="0"/>
              </a:defRPr>
            </a:lvl1pPr>
          </a:lstStyle>
          <a:p>
            <a:r>
              <a:rPr lang="en-US" dirty="0" smtClean="0"/>
              <a:t>Click to edit Master title style</a:t>
            </a:r>
            <a:endParaRPr lang="en-GB" dirty="0"/>
          </a:p>
        </p:txBody>
      </p:sp>
      <p:sp>
        <p:nvSpPr>
          <p:cNvPr id="3" name="Rectangle 19"/>
          <p:cNvSpPr>
            <a:spLocks noGrp="1" noChangeArrowheads="1"/>
          </p:cNvSpPr>
          <p:nvPr>
            <p:ph type="ftr" sz="quarter" idx="10"/>
          </p:nvPr>
        </p:nvSpPr>
        <p:spPr>
          <a:xfrm>
            <a:off x="685800" y="6400800"/>
            <a:ext cx="5334000" cy="381000"/>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ltLang="en-US">
              <a:solidFill>
                <a:srgbClr val="53565A"/>
              </a:solidFill>
            </a:endParaRPr>
          </a:p>
        </p:txBody>
      </p:sp>
    </p:spTree>
    <p:extLst>
      <p:ext uri="{BB962C8B-B14F-4D97-AF65-F5344CB8AC3E}">
        <p14:creationId xmlns:p14="http://schemas.microsoft.com/office/powerpoint/2010/main" val="2650040071"/>
      </p:ext>
    </p:extLst>
  </p:cSld>
  <p:clrMapOvr>
    <a:masterClrMapping/>
  </p:clrMapOvr>
  <p:transition>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237538" cy="419100"/>
          </a:xfrm>
          <a:prstGeom prst="rect">
            <a:avLst/>
          </a:prstGeom>
          <a:effectLst/>
        </p:spPr>
        <p:txBody>
          <a:bodyPr/>
          <a:lstStyle>
            <a:lvl1pPr>
              <a:defRPr sz="3200">
                <a:latin typeface="Calibri"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500188"/>
            <a:ext cx="8237538" cy="4897437"/>
          </a:xfrm>
          <a:prstGeom prst="rect">
            <a:avLst/>
          </a:prstGeo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9"/>
          <p:cNvSpPr>
            <a:spLocks noGrp="1" noChangeArrowheads="1"/>
          </p:cNvSpPr>
          <p:nvPr>
            <p:ph type="ftr" sz="quarter" idx="10"/>
          </p:nvPr>
        </p:nvSpPr>
        <p:spPr>
          <a:xfrm>
            <a:off x="685800" y="6400800"/>
            <a:ext cx="5334000" cy="381000"/>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ltLang="en-US">
              <a:solidFill>
                <a:srgbClr val="53565A"/>
              </a:solidFill>
            </a:endParaRPr>
          </a:p>
        </p:txBody>
      </p:sp>
    </p:spTree>
    <p:extLst>
      <p:ext uri="{BB962C8B-B14F-4D97-AF65-F5344CB8AC3E}">
        <p14:creationId xmlns:p14="http://schemas.microsoft.com/office/powerpoint/2010/main" val="627684112"/>
      </p:ext>
    </p:extLst>
  </p:cSld>
  <p:clrMapOvr>
    <a:masterClrMapping/>
  </p:clrMapOvr>
  <p:transition>
    <p:fad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229555218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12"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288689567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sz="2800"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smtClean="0"/>
              <a:t>Click to edit text</a:t>
            </a:r>
            <a:endParaRPr lang="en-US" dirty="0"/>
          </a:p>
        </p:txBody>
      </p:sp>
    </p:spTree>
    <p:extLst>
      <p:ext uri="{BB962C8B-B14F-4D97-AF65-F5344CB8AC3E}">
        <p14:creationId xmlns:p14="http://schemas.microsoft.com/office/powerpoint/2010/main" val="19160999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normAutofit/>
          </a:bodyPr>
          <a:lstStyle>
            <a:lvl1pPr>
              <a:defRPr sz="2800">
                <a:solidFill>
                  <a:srgbClr val="53565A"/>
                </a:solidFill>
                <a:latin typeface="Arial"/>
                <a:cs typeface="Arial"/>
              </a:defRPr>
            </a:lvl1pPr>
            <a:lvl2pPr>
              <a:defRPr sz="2400">
                <a:solidFill>
                  <a:srgbClr val="53565A"/>
                </a:solidFill>
                <a:latin typeface="Arial"/>
                <a:cs typeface="Arial"/>
              </a:defRPr>
            </a:lvl2pPr>
            <a:lvl3pPr>
              <a:defRPr sz="20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sz="3200" b="0"/>
            </a:lvl1pPr>
          </a:lstStyle>
          <a:p>
            <a:r>
              <a:rPr lang="en-US" dirty="0" smtClean="0"/>
              <a:t>Title of Slide</a:t>
            </a:r>
            <a:endParaRPr lang="en-US" dirty="0"/>
          </a:p>
        </p:txBody>
      </p:sp>
    </p:spTree>
    <p:extLst>
      <p:ext uri="{BB962C8B-B14F-4D97-AF65-F5344CB8AC3E}">
        <p14:creationId xmlns:p14="http://schemas.microsoft.com/office/powerpoint/2010/main" val="254552585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Picture here</a:t>
            </a:r>
            <a:endParaRPr lang="en-US" dirty="0"/>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sz="3200" b="0"/>
            </a:lvl1pPr>
          </a:lstStyle>
          <a:p>
            <a:r>
              <a:rPr lang="en-US" dirty="0" smtClean="0"/>
              <a:t>Title of Slide</a:t>
            </a:r>
            <a:endParaRPr lang="en-US" dirty="0"/>
          </a:p>
        </p:txBody>
      </p:sp>
    </p:spTree>
    <p:extLst>
      <p:ext uri="{BB962C8B-B14F-4D97-AF65-F5344CB8AC3E}">
        <p14:creationId xmlns:p14="http://schemas.microsoft.com/office/powerpoint/2010/main" val="332788912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sz="3200"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381636615"/>
      </p:ext>
    </p:extLst>
  </p:cSld>
  <p:clrMapOvr>
    <a:masterClrMapping/>
  </p:clrMapOvr>
  <p:timing>
    <p:tnLst>
      <p:par>
        <p:cT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39425735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Slide 6">
    <p:spTree>
      <p:nvGrpSpPr>
        <p:cNvPr id="1" name=""/>
        <p:cNvGrpSpPr/>
        <p:nvPr/>
      </p:nvGrpSpPr>
      <p:grpSpPr>
        <a:xfrm>
          <a:off x="0" y="0"/>
          <a:ext cx="0" cy="0"/>
          <a:chOff x="0" y="0"/>
          <a:chExt cx="0" cy="0"/>
        </a:xfrm>
      </p:grpSpPr>
      <p:pic>
        <p:nvPicPr>
          <p:cNvPr id="10" name="Picture 9" descr="Illust_Cover_2_No_Band.png"/>
          <p:cNvPicPr>
            <a:picLocks noChangeAspect="1"/>
          </p:cNvPicPr>
          <p:nvPr userDrawn="1"/>
        </p:nvPicPr>
        <p:blipFill>
          <a:blip r:embed="rId2"/>
          <a:stretch>
            <a:fillRect/>
          </a:stretch>
        </p:blipFill>
        <p:spPr>
          <a:xfrm>
            <a:off x="0" y="0"/>
            <a:ext cx="3200400" cy="6858000"/>
          </a:xfrm>
          <a:prstGeom prst="rect">
            <a:avLst/>
          </a:prstGeom>
        </p:spPr>
      </p:pic>
      <p:sp>
        <p:nvSpPr>
          <p:cNvPr id="11" name="Rectangle 10"/>
          <p:cNvSpPr/>
          <p:nvPr userDrawn="1"/>
        </p:nvSpPr>
        <p:spPr>
          <a:xfrm>
            <a:off x="0" y="2698749"/>
            <a:ext cx="9144000" cy="14922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16" name="Picture 1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Subtitle 2"/>
          <p:cNvSpPr>
            <a:spLocks noGrp="1"/>
          </p:cNvSpPr>
          <p:nvPr>
            <p:ph type="subTitle" idx="1" hasCustomPrompt="1"/>
          </p:nvPr>
        </p:nvSpPr>
        <p:spPr>
          <a:xfrm>
            <a:off x="3144069" y="2971286"/>
            <a:ext cx="5596363" cy="971627"/>
          </a:xfrm>
          <a:prstGeom prst="rect">
            <a:avLst/>
          </a:prstGeom>
          <a:ln>
            <a:noFill/>
          </a:ln>
        </p:spPr>
        <p:txBody>
          <a:bodyPr anchor="ctr"/>
          <a:lstStyle>
            <a:lvl1pPr marL="0" indent="0" algn="l">
              <a:lnSpc>
                <a:spcPct val="70000"/>
              </a:lnSpc>
              <a:buNone/>
              <a:defRPr sz="36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Cover Slide Title</a:t>
            </a:r>
          </a:p>
          <a:p>
            <a:r>
              <a:rPr lang="en-US" dirty="0" smtClean="0"/>
              <a:t>Second Line If Necessary</a:t>
            </a:r>
          </a:p>
        </p:txBody>
      </p:sp>
      <p:sp>
        <p:nvSpPr>
          <p:cNvPr id="13" name="Title 1"/>
          <p:cNvSpPr txBox="1">
            <a:spLocks/>
          </p:cNvSpPr>
          <p:nvPr userDrawn="1"/>
        </p:nvSpPr>
        <p:spPr>
          <a:xfrm>
            <a:off x="3545967" y="2275315"/>
            <a:ext cx="3912176" cy="443844"/>
          </a:xfrm>
          <a:prstGeom prst="rect">
            <a:avLst/>
          </a:prstGeom>
        </p:spPr>
        <p:txBody>
          <a:bodyPr/>
          <a:lstStyle>
            <a:lvl1pPr algn="l" defTabSz="457200" rtl="0" eaLnBrk="1" latinLnBrk="0" hangingPunct="1">
              <a:lnSpc>
                <a:spcPct val="90000"/>
              </a:lnSpc>
              <a:spcBef>
                <a:spcPct val="0"/>
              </a:spcBef>
              <a:buNone/>
              <a:defRPr sz="2000" kern="1200" baseline="0">
                <a:solidFill>
                  <a:srgbClr val="FF6600"/>
                </a:solidFill>
                <a:latin typeface="Arial"/>
                <a:ea typeface="+mj-ea"/>
                <a:cs typeface="Arial"/>
              </a:defRPr>
            </a:lvl1pPr>
          </a:lstStyle>
          <a:p>
            <a:endParaRPr lang="en-US" dirty="0"/>
          </a:p>
        </p:txBody>
      </p:sp>
      <p:sp>
        <p:nvSpPr>
          <p:cNvPr id="14" name="Picture Placeholder 2"/>
          <p:cNvSpPr>
            <a:spLocks noGrp="1"/>
          </p:cNvSpPr>
          <p:nvPr>
            <p:ph type="pic" idx="10" hasCustomPrompt="1"/>
          </p:nvPr>
        </p:nvSpPr>
        <p:spPr>
          <a:xfrm>
            <a:off x="3439981" y="2044095"/>
            <a:ext cx="5300451" cy="530474"/>
          </a:xfrm>
          <a:prstGeom prst="rect">
            <a:avLst/>
          </a:prstGeom>
        </p:spPr>
        <p:txBody>
          <a:bodyPr/>
          <a:lstStyle>
            <a:lvl1pPr marL="0" indent="0">
              <a:buNone/>
              <a:defRPr sz="20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Solution Suite </a:t>
            </a:r>
            <a:r>
              <a:rPr lang="en-US" dirty="0" err="1" smtClean="0"/>
              <a:t>Wordmark</a:t>
            </a:r>
            <a:r>
              <a:rPr lang="en-US" dirty="0" smtClean="0"/>
              <a:t> here</a:t>
            </a:r>
            <a:endParaRPr lang="en-US" dirty="0"/>
          </a:p>
        </p:txBody>
      </p:sp>
      <p:sp>
        <p:nvSpPr>
          <p:cNvPr id="15" name="Picture Placeholder 2"/>
          <p:cNvSpPr>
            <a:spLocks noGrp="1"/>
          </p:cNvSpPr>
          <p:nvPr>
            <p:ph type="pic" idx="11" hasCustomPrompt="1"/>
          </p:nvPr>
        </p:nvSpPr>
        <p:spPr>
          <a:xfrm>
            <a:off x="3526645" y="5539619"/>
            <a:ext cx="5201811" cy="527520"/>
          </a:xfrm>
          <a:prstGeom prst="rect">
            <a:avLst/>
          </a:prstGeom>
        </p:spPr>
        <p:txBody>
          <a:bodyPr/>
          <a:lstStyle>
            <a:lvl1pPr marL="0" indent="0">
              <a:buNone/>
              <a:defRPr sz="20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17" name="Text Placeholder 6"/>
          <p:cNvSpPr>
            <a:spLocks noGrp="1"/>
          </p:cNvSpPr>
          <p:nvPr>
            <p:ph type="body" sz="quarter" idx="12" hasCustomPrompt="1"/>
          </p:nvPr>
        </p:nvSpPr>
        <p:spPr>
          <a:xfrm>
            <a:off x="3526645" y="6096001"/>
            <a:ext cx="3913188" cy="278190"/>
          </a:xfrm>
          <a:prstGeom prst="rect">
            <a:avLst/>
          </a:prstGeom>
        </p:spPr>
        <p:txBody>
          <a:bodyPr/>
          <a:lstStyle>
            <a:lvl1pPr marL="0" indent="0">
              <a:buNone/>
              <a:defRPr sz="1100">
                <a:solidFill>
                  <a:schemeClr val="tx1"/>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8" name="Text Placeholder 4"/>
          <p:cNvSpPr>
            <a:spLocks noGrp="1"/>
          </p:cNvSpPr>
          <p:nvPr>
            <p:ph type="body" sz="quarter" idx="13" hasCustomPrompt="1"/>
          </p:nvPr>
        </p:nvSpPr>
        <p:spPr>
          <a:xfrm>
            <a:off x="3526645" y="6397624"/>
            <a:ext cx="4202212" cy="363613"/>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198547895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371789118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16898222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5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173253018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6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254871066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7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184536775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8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35381120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9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387758432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10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235932701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11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189924996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12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28613131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2" name="Picture 1" descr="Illust_Cover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 y="233129"/>
            <a:ext cx="9144608" cy="6637866"/>
          </a:xfrm>
          <a:prstGeom prst="rect">
            <a:avLst/>
          </a:prstGeom>
        </p:spPr>
      </p:pic>
      <p:pic>
        <p:nvPicPr>
          <p:cNvPr id="7" name="Picture 6"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9" name="Text Placeholder 6"/>
          <p:cNvSpPr>
            <a:spLocks noGrp="1"/>
          </p:cNvSpPr>
          <p:nvPr>
            <p:ph type="body" sz="quarter" idx="10" hasCustomPrompt="1"/>
          </p:nvPr>
        </p:nvSpPr>
        <p:spPr>
          <a:xfrm>
            <a:off x="300038" y="6096001"/>
            <a:ext cx="3913188" cy="290286"/>
          </a:xfrm>
          <a:prstGeom prst="rect">
            <a:avLst/>
          </a:prstGeom>
        </p:spPr>
        <p:txBody>
          <a:bodyPr/>
          <a:lstStyle>
            <a:lvl1pPr marL="0" indent="0">
              <a:buNone/>
              <a:defRPr sz="1100">
                <a:solidFill>
                  <a:srgbClr val="53565A"/>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0" name="Text Placeholder 4"/>
          <p:cNvSpPr>
            <a:spLocks noGrp="1"/>
          </p:cNvSpPr>
          <p:nvPr>
            <p:ph type="body" sz="quarter" idx="12" hasCustomPrompt="1"/>
          </p:nvPr>
        </p:nvSpPr>
        <p:spPr>
          <a:xfrm>
            <a:off x="300038"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
        <p:nvSpPr>
          <p:cNvPr id="14" name="Text Placeholder 13"/>
          <p:cNvSpPr>
            <a:spLocks noGrp="1"/>
          </p:cNvSpPr>
          <p:nvPr>
            <p:ph type="body" sz="quarter" idx="14" hasCustomPrompt="1"/>
          </p:nvPr>
        </p:nvSpPr>
        <p:spPr>
          <a:xfrm>
            <a:off x="300038" y="1282537"/>
            <a:ext cx="7484329" cy="322555"/>
          </a:xfrm>
          <a:prstGeom prst="rect">
            <a:avLst/>
          </a:prstGeom>
        </p:spPr>
        <p:txBody>
          <a:bodyPr vert="horz"/>
          <a:lstStyle>
            <a:lvl1pPr>
              <a:buNone/>
              <a:defRPr sz="1600">
                <a:solidFill>
                  <a:srgbClr val="53565A"/>
                </a:solidFill>
              </a:defRPr>
            </a:lvl1pPr>
          </a:lstStyle>
          <a:p>
            <a:pPr lvl="0"/>
            <a:r>
              <a:rPr lang="en-US" dirty="0" smtClean="0"/>
              <a:t>Subtitle of Presentation</a:t>
            </a:r>
            <a:endParaRPr lang="en-US" dirty="0"/>
          </a:p>
        </p:txBody>
      </p:sp>
      <p:sp>
        <p:nvSpPr>
          <p:cNvPr id="3" name="Title 2"/>
          <p:cNvSpPr>
            <a:spLocks noGrp="1"/>
          </p:cNvSpPr>
          <p:nvPr>
            <p:ph type="title" hasCustomPrompt="1"/>
          </p:nvPr>
        </p:nvSpPr>
        <p:spPr>
          <a:xfrm>
            <a:off x="309786" y="177660"/>
            <a:ext cx="7474582" cy="1104877"/>
          </a:xfrm>
          <a:prstGeom prst="rect">
            <a:avLst/>
          </a:prstGeom>
        </p:spPr>
        <p:txBody>
          <a:bodyPr vert="horz" anchor="t"/>
          <a:lstStyle>
            <a:lvl1pPr algn="l">
              <a:lnSpc>
                <a:spcPct val="90000"/>
              </a:lnSpc>
              <a:defRPr sz="3600" baseline="0">
                <a:solidFill>
                  <a:srgbClr val="53565A"/>
                </a:solidFill>
              </a:defRPr>
            </a:lvl1pPr>
          </a:lstStyle>
          <a:p>
            <a:r>
              <a:rPr lang="en-US" dirty="0" smtClean="0"/>
              <a:t>Cover Slide Title and</a:t>
            </a:r>
            <a:br>
              <a:rPr lang="en-US" dirty="0" smtClean="0"/>
            </a:br>
            <a:r>
              <a:rPr lang="en-US" dirty="0" smtClean="0"/>
              <a:t>Second Line if Necessary</a:t>
            </a:r>
            <a:endParaRPr lang="en-US" dirty="0"/>
          </a:p>
        </p:txBody>
      </p:sp>
    </p:spTree>
    <p:extLst>
      <p:ext uri="{BB962C8B-B14F-4D97-AF65-F5344CB8AC3E}">
        <p14:creationId xmlns:p14="http://schemas.microsoft.com/office/powerpoint/2010/main" val="326243218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13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69887956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14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142336320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fld id="{D55838E7-E90B-4E5B-A3AB-3CB21EB75C3E}" type="datetimeFigureOut">
              <a:rPr lang="en-US" smtClean="0">
                <a:solidFill>
                  <a:srgbClr val="53565A"/>
                </a:solidFill>
              </a:rPr>
              <a:pPr defTabSz="457200"/>
              <a:t>11/16/2017</a:t>
            </a:fld>
            <a:endParaRPr lang="en-US">
              <a:solidFill>
                <a:srgbClr val="53565A"/>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srgbClr val="53565A"/>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C976B3A-5F9F-4CA3-8D56-F6ADC719DAF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605323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237538" cy="419100"/>
          </a:xfrm>
          <a:prstGeom prst="rect">
            <a:avLst/>
          </a:prstGeom>
          <a:effectLst/>
        </p:spPr>
        <p:txBody>
          <a:bodyPr/>
          <a:lstStyle>
            <a:lvl1pPr>
              <a:defRPr sz="3200">
                <a:latin typeface="Calibri" pitchFamily="34" charset="0"/>
              </a:defRPr>
            </a:lvl1pPr>
          </a:lstStyle>
          <a:p>
            <a:r>
              <a:rPr lang="en-US" dirty="0" smtClean="0"/>
              <a:t>Click to edit Master title style</a:t>
            </a:r>
            <a:endParaRPr lang="en-GB" dirty="0"/>
          </a:p>
        </p:txBody>
      </p:sp>
      <p:sp>
        <p:nvSpPr>
          <p:cNvPr id="3" name="Rectangle 19"/>
          <p:cNvSpPr>
            <a:spLocks noGrp="1" noChangeArrowheads="1"/>
          </p:cNvSpPr>
          <p:nvPr>
            <p:ph type="ftr" sz="quarter" idx="10"/>
          </p:nvPr>
        </p:nvSpPr>
        <p:spPr>
          <a:xfrm>
            <a:off x="685800" y="6400800"/>
            <a:ext cx="5334000" cy="381000"/>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ltLang="en-US">
              <a:solidFill>
                <a:srgbClr val="53565A"/>
              </a:solidFill>
            </a:endParaRPr>
          </a:p>
        </p:txBody>
      </p:sp>
    </p:spTree>
    <p:extLst>
      <p:ext uri="{BB962C8B-B14F-4D97-AF65-F5344CB8AC3E}">
        <p14:creationId xmlns:p14="http://schemas.microsoft.com/office/powerpoint/2010/main" val="3804760529"/>
      </p:ext>
    </p:extLst>
  </p:cSld>
  <p:clrMapOvr>
    <a:masterClrMapping/>
  </p:clrMapOvr>
  <p:transition>
    <p:fade/>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237538" cy="419100"/>
          </a:xfrm>
          <a:prstGeom prst="rect">
            <a:avLst/>
          </a:prstGeom>
          <a:effectLst/>
        </p:spPr>
        <p:txBody>
          <a:bodyPr/>
          <a:lstStyle>
            <a:lvl1pPr>
              <a:defRPr sz="3200">
                <a:latin typeface="Calibri"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500188"/>
            <a:ext cx="8237538" cy="4897437"/>
          </a:xfrm>
          <a:prstGeom prst="rect">
            <a:avLst/>
          </a:prstGeo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9"/>
          <p:cNvSpPr>
            <a:spLocks noGrp="1" noChangeArrowheads="1"/>
          </p:cNvSpPr>
          <p:nvPr>
            <p:ph type="ftr" sz="quarter" idx="10"/>
          </p:nvPr>
        </p:nvSpPr>
        <p:spPr>
          <a:xfrm>
            <a:off x="685800" y="6400800"/>
            <a:ext cx="5334000" cy="381000"/>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ltLang="en-US">
              <a:solidFill>
                <a:srgbClr val="53565A"/>
              </a:solidFill>
            </a:endParaRPr>
          </a:p>
        </p:txBody>
      </p:sp>
    </p:spTree>
    <p:extLst>
      <p:ext uri="{BB962C8B-B14F-4D97-AF65-F5344CB8AC3E}">
        <p14:creationId xmlns:p14="http://schemas.microsoft.com/office/powerpoint/2010/main" val="3187413180"/>
      </p:ext>
    </p:extLst>
  </p:cSld>
  <p:clrMapOvr>
    <a:masterClrMapping/>
  </p:clrMapOvr>
  <p:transition>
    <p:fade/>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267708732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12"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254824476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sz="2800"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smtClean="0"/>
              <a:t>Click to edit text</a:t>
            </a:r>
            <a:endParaRPr lang="en-US" dirty="0"/>
          </a:p>
        </p:txBody>
      </p:sp>
    </p:spTree>
    <p:extLst>
      <p:ext uri="{BB962C8B-B14F-4D97-AF65-F5344CB8AC3E}">
        <p14:creationId xmlns:p14="http://schemas.microsoft.com/office/powerpoint/2010/main" val="185124745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normAutofit/>
          </a:bodyPr>
          <a:lstStyle>
            <a:lvl1pPr>
              <a:defRPr sz="2800">
                <a:solidFill>
                  <a:srgbClr val="53565A"/>
                </a:solidFill>
                <a:latin typeface="Arial"/>
                <a:cs typeface="Arial"/>
              </a:defRPr>
            </a:lvl1pPr>
            <a:lvl2pPr>
              <a:defRPr sz="2400">
                <a:solidFill>
                  <a:srgbClr val="53565A"/>
                </a:solidFill>
                <a:latin typeface="Arial"/>
                <a:cs typeface="Arial"/>
              </a:defRPr>
            </a:lvl2pPr>
            <a:lvl3pPr>
              <a:defRPr sz="20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sz="3200" b="0"/>
            </a:lvl1pPr>
          </a:lstStyle>
          <a:p>
            <a:r>
              <a:rPr lang="en-US" dirty="0" smtClean="0"/>
              <a:t>Title of Slide</a:t>
            </a:r>
            <a:endParaRPr lang="en-US" dirty="0"/>
          </a:p>
        </p:txBody>
      </p:sp>
    </p:spTree>
    <p:extLst>
      <p:ext uri="{BB962C8B-B14F-4D97-AF65-F5344CB8AC3E}">
        <p14:creationId xmlns:p14="http://schemas.microsoft.com/office/powerpoint/2010/main" val="174064036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Picture here</a:t>
            </a:r>
            <a:endParaRPr lang="en-US" dirty="0"/>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sz="3200" b="0"/>
            </a:lvl1pPr>
          </a:lstStyle>
          <a:p>
            <a:r>
              <a:rPr lang="en-US" dirty="0" smtClean="0"/>
              <a:t>Title of Slide</a:t>
            </a:r>
            <a:endParaRPr lang="en-US" dirty="0"/>
          </a:p>
        </p:txBody>
      </p:sp>
    </p:spTree>
    <p:extLst>
      <p:ext uri="{BB962C8B-B14F-4D97-AF65-F5344CB8AC3E}">
        <p14:creationId xmlns:p14="http://schemas.microsoft.com/office/powerpoint/2010/main" val="2094842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8" name="Picture 7" descr="Illust_Cover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 y="291497"/>
            <a:ext cx="9144608" cy="6566503"/>
          </a:xfrm>
          <a:prstGeom prst="rect">
            <a:avLst/>
          </a:prstGeom>
        </p:spPr>
      </p:pic>
      <p:pic>
        <p:nvPicPr>
          <p:cNvPr id="11" name="Picture 10"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3" name="Picture Placeholder 2"/>
          <p:cNvSpPr>
            <a:spLocks noGrp="1"/>
          </p:cNvSpPr>
          <p:nvPr>
            <p:ph type="pic" idx="1" hasCustomPrompt="1"/>
          </p:nvPr>
        </p:nvSpPr>
        <p:spPr>
          <a:xfrm>
            <a:off x="344008" y="168031"/>
            <a:ext cx="6868853" cy="506652"/>
          </a:xfrm>
          <a:prstGeom prst="rect">
            <a:avLst/>
          </a:prstGeom>
        </p:spPr>
        <p:txBody>
          <a:bodyPr/>
          <a:lstStyle>
            <a:lvl1pPr marL="0" indent="0">
              <a:buNone/>
              <a:defRPr sz="20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Solution Suite </a:t>
            </a:r>
            <a:r>
              <a:rPr lang="en-US" dirty="0" err="1" smtClean="0"/>
              <a:t>Wordmark</a:t>
            </a:r>
            <a:r>
              <a:rPr lang="en-US" dirty="0" smtClean="0"/>
              <a:t> here</a:t>
            </a:r>
            <a:endParaRPr lang="en-US" dirty="0"/>
          </a:p>
        </p:txBody>
      </p:sp>
      <p:sp>
        <p:nvSpPr>
          <p:cNvPr id="7" name="Picture Placeholder 2"/>
          <p:cNvSpPr>
            <a:spLocks noGrp="1"/>
          </p:cNvSpPr>
          <p:nvPr>
            <p:ph type="pic" idx="10" hasCustomPrompt="1"/>
          </p:nvPr>
        </p:nvSpPr>
        <p:spPr>
          <a:xfrm>
            <a:off x="344008" y="5757333"/>
            <a:ext cx="5317489" cy="541223"/>
          </a:xfrm>
          <a:prstGeom prst="rect">
            <a:avLst/>
          </a:prstGeom>
        </p:spPr>
        <p:txBody>
          <a:bodyPr/>
          <a:lstStyle>
            <a:lvl1pPr marL="0" indent="0">
              <a:buNone/>
              <a:defRPr sz="20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9" name="Text Placeholder 6"/>
          <p:cNvSpPr>
            <a:spLocks noGrp="1"/>
          </p:cNvSpPr>
          <p:nvPr>
            <p:ph type="body" sz="quarter" idx="12" hasCustomPrompt="1"/>
          </p:nvPr>
        </p:nvSpPr>
        <p:spPr>
          <a:xfrm>
            <a:off x="344008" y="6265333"/>
            <a:ext cx="3913188" cy="278191"/>
          </a:xfrm>
          <a:prstGeom prst="rect">
            <a:avLst/>
          </a:prstGeom>
        </p:spPr>
        <p:txBody>
          <a:bodyPr/>
          <a:lstStyle>
            <a:lvl1pPr marL="0" indent="0">
              <a:buNone/>
              <a:defRPr sz="1100">
                <a:solidFill>
                  <a:schemeClr val="tx1"/>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4" name="Text Placeholder 4"/>
          <p:cNvSpPr>
            <a:spLocks noGrp="1"/>
          </p:cNvSpPr>
          <p:nvPr>
            <p:ph type="body" sz="quarter" idx="13" hasCustomPrompt="1"/>
          </p:nvPr>
        </p:nvSpPr>
        <p:spPr>
          <a:xfrm>
            <a:off x="344008" y="653097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
        <p:nvSpPr>
          <p:cNvPr id="10" name="Text Placeholder 11"/>
          <p:cNvSpPr>
            <a:spLocks noGrp="1"/>
          </p:cNvSpPr>
          <p:nvPr>
            <p:ph type="body" sz="quarter" idx="14" hasCustomPrompt="1"/>
          </p:nvPr>
        </p:nvSpPr>
        <p:spPr>
          <a:xfrm>
            <a:off x="300039" y="624933"/>
            <a:ext cx="6738218" cy="1156530"/>
          </a:xfrm>
          <a:prstGeom prst="rect">
            <a:avLst/>
          </a:prstGeom>
        </p:spPr>
        <p:txBody>
          <a:bodyPr vert="horz"/>
          <a:lstStyle>
            <a:lvl1pPr marL="0" indent="0">
              <a:lnSpc>
                <a:spcPct val="90000"/>
              </a:lnSpc>
              <a:buNone/>
              <a:defRPr sz="3600" baseline="0">
                <a:solidFill>
                  <a:srgbClr val="53565A"/>
                </a:solidFill>
              </a:defRPr>
            </a:lvl1pPr>
            <a:lvl2pPr>
              <a:buNone/>
              <a:defRPr>
                <a:solidFill>
                  <a:srgbClr val="53565A"/>
                </a:solidFill>
              </a:defRPr>
            </a:lvl2pPr>
            <a:lvl3pPr>
              <a:buNone/>
              <a:defRPr>
                <a:solidFill>
                  <a:srgbClr val="53565A"/>
                </a:solidFill>
              </a:defRPr>
            </a:lvl3pPr>
            <a:lvl4pPr>
              <a:buNone/>
              <a:defRPr>
                <a:solidFill>
                  <a:srgbClr val="53565A"/>
                </a:solidFill>
              </a:defRPr>
            </a:lvl4pPr>
            <a:lvl5pPr>
              <a:buNone/>
              <a:defRPr>
                <a:solidFill>
                  <a:srgbClr val="53565A"/>
                </a:solidFill>
              </a:defRPr>
            </a:lvl5pPr>
          </a:lstStyle>
          <a:p>
            <a:pPr lvl="0"/>
            <a:r>
              <a:rPr lang="en-US" dirty="0" smtClean="0"/>
              <a:t>Cover Slide Title </a:t>
            </a:r>
            <a:br>
              <a:rPr lang="en-US" dirty="0" smtClean="0"/>
            </a:br>
            <a:r>
              <a:rPr lang="en-US" dirty="0" smtClean="0"/>
              <a:t>Second Line If Necessary</a:t>
            </a:r>
          </a:p>
        </p:txBody>
      </p:sp>
    </p:spTree>
    <p:extLst>
      <p:ext uri="{BB962C8B-B14F-4D97-AF65-F5344CB8AC3E}">
        <p14:creationId xmlns:p14="http://schemas.microsoft.com/office/powerpoint/2010/main" val="192357457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sz="3200"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927077242"/>
      </p:ext>
    </p:extLst>
  </p:cSld>
  <p:clrMapOvr>
    <a:masterClrMapping/>
  </p:clrMapOvr>
  <p:timing>
    <p:tnLst>
      <p:par>
        <p:cT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71477764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177502306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35149736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5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58833124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6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334333042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7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165043863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8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22028407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9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296981661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10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26749339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7656F264-A8AF-C045-9E7A-50ACEEBDE00C}" type="slidenum">
              <a:rPr lang="en-US" smtClean="0"/>
              <a:pPr/>
              <a:t>‹#›</a:t>
            </a:fld>
            <a:endParaRPr lang="en-US"/>
          </a:p>
        </p:txBody>
      </p:sp>
      <p:pic>
        <p:nvPicPr>
          <p:cNvPr id="6" name="Picture 5" descr="Illust_Cover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 y="320681"/>
            <a:ext cx="9144608" cy="6637866"/>
          </a:xfrm>
          <a:prstGeom prst="rect">
            <a:avLst/>
          </a:prstGeom>
        </p:spPr>
      </p:pic>
      <p:pic>
        <p:nvPicPr>
          <p:cNvPr id="7" name="Picture 6"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8" name="Text Placeholder 6"/>
          <p:cNvSpPr>
            <a:spLocks noGrp="1"/>
          </p:cNvSpPr>
          <p:nvPr>
            <p:ph type="body" sz="quarter" idx="13" hasCustomPrompt="1"/>
          </p:nvPr>
        </p:nvSpPr>
        <p:spPr>
          <a:xfrm>
            <a:off x="347587" y="6096001"/>
            <a:ext cx="3913188" cy="278190"/>
          </a:xfrm>
          <a:prstGeom prst="rect">
            <a:avLst/>
          </a:prstGeom>
        </p:spPr>
        <p:txBody>
          <a:bodyPr/>
          <a:lstStyle>
            <a:lvl1pPr marL="0" indent="0">
              <a:buNone/>
              <a:defRPr sz="1100">
                <a:solidFill>
                  <a:srgbClr val="53565A"/>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9" name="Text Placeholder 4"/>
          <p:cNvSpPr>
            <a:spLocks noGrp="1"/>
          </p:cNvSpPr>
          <p:nvPr>
            <p:ph type="body" sz="quarter" idx="14" hasCustomPrompt="1"/>
          </p:nvPr>
        </p:nvSpPr>
        <p:spPr>
          <a:xfrm>
            <a:off x="347587"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
        <p:nvSpPr>
          <p:cNvPr id="2" name="Title 1"/>
          <p:cNvSpPr>
            <a:spLocks noGrp="1"/>
          </p:cNvSpPr>
          <p:nvPr>
            <p:ph type="title" hasCustomPrompt="1"/>
          </p:nvPr>
        </p:nvSpPr>
        <p:spPr>
          <a:xfrm>
            <a:off x="447200" y="949001"/>
            <a:ext cx="6874246" cy="761124"/>
          </a:xfrm>
        </p:spPr>
        <p:txBody>
          <a:bodyPr/>
          <a:lstStyle>
            <a:lvl1pPr>
              <a:defRPr sz="1600">
                <a:solidFill>
                  <a:srgbClr val="53565A"/>
                </a:solidFill>
              </a:defRPr>
            </a:lvl1pPr>
          </a:lstStyle>
          <a:p>
            <a:r>
              <a:rPr lang="en-US" dirty="0" smtClean="0"/>
              <a:t>Subtitle of slide and or description of presentation</a:t>
            </a:r>
            <a:br>
              <a:rPr lang="en-US" dirty="0" smtClean="0"/>
            </a:br>
            <a:r>
              <a:rPr lang="en-US" dirty="0" smtClean="0"/>
              <a:t>Second line if Necessary</a:t>
            </a:r>
            <a:endParaRPr lang="en-US" dirty="0"/>
          </a:p>
        </p:txBody>
      </p:sp>
      <p:sp>
        <p:nvSpPr>
          <p:cNvPr id="10" name="Picture Placeholder 2"/>
          <p:cNvSpPr>
            <a:spLocks noGrp="1"/>
          </p:cNvSpPr>
          <p:nvPr>
            <p:ph type="pic" idx="1" hasCustomPrompt="1"/>
          </p:nvPr>
        </p:nvSpPr>
        <p:spPr>
          <a:xfrm>
            <a:off x="443402" y="374492"/>
            <a:ext cx="6878044" cy="783831"/>
          </a:xfrm>
          <a:prstGeom prst="rect">
            <a:avLst/>
          </a:prstGeom>
        </p:spPr>
        <p:txBody>
          <a:bodyPr/>
          <a:lstStyle>
            <a:lvl1pPr marL="0" indent="0">
              <a:buNone/>
              <a:defRPr sz="3600">
                <a:solidFill>
                  <a:srgbClr val="FF82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Tree>
    <p:extLst>
      <p:ext uri="{BB962C8B-B14F-4D97-AF65-F5344CB8AC3E}">
        <p14:creationId xmlns:p14="http://schemas.microsoft.com/office/powerpoint/2010/main" val="292042665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11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88753301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12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306722199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13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264883850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14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336696780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fld id="{D55838E7-E90B-4E5B-A3AB-3CB21EB75C3E}" type="datetimeFigureOut">
              <a:rPr lang="en-US" smtClean="0">
                <a:solidFill>
                  <a:srgbClr val="53565A"/>
                </a:solidFill>
              </a:rPr>
              <a:pPr defTabSz="457200"/>
              <a:t>11/16/2017</a:t>
            </a:fld>
            <a:endParaRPr lang="en-US">
              <a:solidFill>
                <a:srgbClr val="53565A"/>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srgbClr val="53565A"/>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C976B3A-5F9F-4CA3-8D56-F6ADC719DAF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45679344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237538" cy="419100"/>
          </a:xfrm>
          <a:prstGeom prst="rect">
            <a:avLst/>
          </a:prstGeom>
          <a:effectLst/>
        </p:spPr>
        <p:txBody>
          <a:bodyPr/>
          <a:lstStyle>
            <a:lvl1pPr>
              <a:defRPr sz="3200">
                <a:latin typeface="Calibri" pitchFamily="34" charset="0"/>
              </a:defRPr>
            </a:lvl1pPr>
          </a:lstStyle>
          <a:p>
            <a:r>
              <a:rPr lang="en-US" dirty="0" smtClean="0"/>
              <a:t>Click to edit Master title style</a:t>
            </a:r>
            <a:endParaRPr lang="en-GB" dirty="0"/>
          </a:p>
        </p:txBody>
      </p:sp>
      <p:sp>
        <p:nvSpPr>
          <p:cNvPr id="3" name="Rectangle 19"/>
          <p:cNvSpPr>
            <a:spLocks noGrp="1" noChangeArrowheads="1"/>
          </p:cNvSpPr>
          <p:nvPr>
            <p:ph type="ftr" sz="quarter" idx="10"/>
          </p:nvPr>
        </p:nvSpPr>
        <p:spPr>
          <a:xfrm>
            <a:off x="685800" y="6400800"/>
            <a:ext cx="5334000" cy="381000"/>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ltLang="en-US">
              <a:solidFill>
                <a:srgbClr val="53565A"/>
              </a:solidFill>
            </a:endParaRPr>
          </a:p>
        </p:txBody>
      </p:sp>
    </p:spTree>
    <p:extLst>
      <p:ext uri="{BB962C8B-B14F-4D97-AF65-F5344CB8AC3E}">
        <p14:creationId xmlns:p14="http://schemas.microsoft.com/office/powerpoint/2010/main" val="2521246723"/>
      </p:ext>
    </p:extLst>
  </p:cSld>
  <p:clrMapOvr>
    <a:masterClrMapping/>
  </p:clrMapOvr>
  <p:transition>
    <p:fade/>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237538" cy="419100"/>
          </a:xfrm>
          <a:prstGeom prst="rect">
            <a:avLst/>
          </a:prstGeom>
          <a:effectLst/>
        </p:spPr>
        <p:txBody>
          <a:bodyPr/>
          <a:lstStyle>
            <a:lvl1pPr>
              <a:defRPr sz="3200">
                <a:latin typeface="Calibri"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500188"/>
            <a:ext cx="8237538" cy="4897437"/>
          </a:xfrm>
          <a:prstGeom prst="rect">
            <a:avLst/>
          </a:prstGeo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9"/>
          <p:cNvSpPr>
            <a:spLocks noGrp="1" noChangeArrowheads="1"/>
          </p:cNvSpPr>
          <p:nvPr>
            <p:ph type="ftr" sz="quarter" idx="10"/>
          </p:nvPr>
        </p:nvSpPr>
        <p:spPr>
          <a:xfrm>
            <a:off x="685800" y="6400800"/>
            <a:ext cx="5334000" cy="381000"/>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ltLang="en-US">
              <a:solidFill>
                <a:srgbClr val="53565A"/>
              </a:solidFill>
            </a:endParaRPr>
          </a:p>
        </p:txBody>
      </p:sp>
    </p:spTree>
    <p:extLst>
      <p:ext uri="{BB962C8B-B14F-4D97-AF65-F5344CB8AC3E}">
        <p14:creationId xmlns:p14="http://schemas.microsoft.com/office/powerpoint/2010/main" val="279754500"/>
      </p:ext>
    </p:extLst>
  </p:cSld>
  <p:clrMapOvr>
    <a:masterClrMapping/>
  </p:clrMapOvr>
  <p:transition>
    <p:fade/>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78210058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12"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253503603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sz="2800"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smtClean="0"/>
              <a:t>Click to edit text</a:t>
            </a:r>
            <a:endParaRPr lang="en-US" dirty="0"/>
          </a:p>
        </p:txBody>
      </p:sp>
    </p:spTree>
    <p:extLst>
      <p:ext uri="{BB962C8B-B14F-4D97-AF65-F5344CB8AC3E}">
        <p14:creationId xmlns:p14="http://schemas.microsoft.com/office/powerpoint/2010/main" val="28241703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lide 3">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3118" y="2046612"/>
            <a:ext cx="3912176" cy="1664799"/>
          </a:xfrm>
          <a:prstGeom prst="rect">
            <a:avLst/>
          </a:prstGeom>
        </p:spPr>
        <p:txBody>
          <a:bodyPr/>
          <a:lstStyle>
            <a:lvl1pPr algn="l">
              <a:lnSpc>
                <a:spcPct val="90000"/>
              </a:lnSpc>
              <a:defRPr sz="3600" baseline="0">
                <a:solidFill>
                  <a:schemeClr val="tx2"/>
                </a:solidFill>
              </a:defRPr>
            </a:lvl1pPr>
          </a:lstStyle>
          <a:p>
            <a:r>
              <a:rPr lang="en-US" dirty="0" smtClean="0"/>
              <a:t>Cover Slide Title and Multiple Lines If Necessary</a:t>
            </a:r>
            <a:endParaRPr lang="en-US" dirty="0"/>
          </a:p>
        </p:txBody>
      </p:sp>
      <p:sp>
        <p:nvSpPr>
          <p:cNvPr id="3" name="Subtitle 2"/>
          <p:cNvSpPr>
            <a:spLocks noGrp="1"/>
          </p:cNvSpPr>
          <p:nvPr>
            <p:ph type="subTitle" idx="1" hasCustomPrompt="1"/>
          </p:nvPr>
        </p:nvSpPr>
        <p:spPr>
          <a:xfrm>
            <a:off x="4823116" y="3835859"/>
            <a:ext cx="3912177" cy="1284154"/>
          </a:xfrm>
          <a:prstGeom prst="rect">
            <a:avLst/>
          </a:prstGeom>
        </p:spPr>
        <p:txBody>
          <a:bodyPr/>
          <a:lstStyle>
            <a:lvl1pPr marL="0" indent="0" algn="l">
              <a:buNone/>
              <a:defRPr sz="1600">
                <a:solidFill>
                  <a:srgbClr val="53565A"/>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of Presentation</a:t>
            </a:r>
            <a:endParaRPr lang="en-US" dirty="0"/>
          </a:p>
        </p:txBody>
      </p:sp>
      <p:pic>
        <p:nvPicPr>
          <p:cNvPr id="10" name="Picture 9"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6"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1"/>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7" name="Text Placeholder 4"/>
          <p:cNvSpPr>
            <a:spLocks noGrp="1"/>
          </p:cNvSpPr>
          <p:nvPr>
            <p:ph type="body" sz="quarter" idx="11"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pic>
        <p:nvPicPr>
          <p:cNvPr id="11" name="Picture 10" descr="placeholder-vector.png"/>
          <p:cNvPicPr>
            <a:picLocks noChangeAspect="1"/>
          </p:cNvPicPr>
          <p:nvPr userDrawn="1"/>
        </p:nvPicPr>
        <p:blipFill>
          <a:blip r:embed="rId3"/>
          <a:stretch>
            <a:fillRect/>
          </a:stretch>
        </p:blipFill>
        <p:spPr>
          <a:xfrm>
            <a:off x="0" y="0"/>
            <a:ext cx="4572000" cy="6858000"/>
          </a:xfrm>
          <a:prstGeom prst="rect">
            <a:avLst/>
          </a:prstGeom>
        </p:spPr>
      </p:pic>
    </p:spTree>
    <p:extLst>
      <p:ext uri="{BB962C8B-B14F-4D97-AF65-F5344CB8AC3E}">
        <p14:creationId xmlns:p14="http://schemas.microsoft.com/office/powerpoint/2010/main" val="109423846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normAutofit/>
          </a:bodyPr>
          <a:lstStyle>
            <a:lvl1pPr>
              <a:defRPr sz="2800">
                <a:solidFill>
                  <a:srgbClr val="53565A"/>
                </a:solidFill>
                <a:latin typeface="Arial"/>
                <a:cs typeface="Arial"/>
              </a:defRPr>
            </a:lvl1pPr>
            <a:lvl2pPr>
              <a:defRPr sz="2400">
                <a:solidFill>
                  <a:srgbClr val="53565A"/>
                </a:solidFill>
                <a:latin typeface="Arial"/>
                <a:cs typeface="Arial"/>
              </a:defRPr>
            </a:lvl2pPr>
            <a:lvl3pPr>
              <a:defRPr sz="20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sz="3200" b="0"/>
            </a:lvl1pPr>
          </a:lstStyle>
          <a:p>
            <a:r>
              <a:rPr lang="en-US" dirty="0" smtClean="0"/>
              <a:t>Title of Slide</a:t>
            </a:r>
            <a:endParaRPr lang="en-US" dirty="0"/>
          </a:p>
        </p:txBody>
      </p:sp>
    </p:spTree>
    <p:extLst>
      <p:ext uri="{BB962C8B-B14F-4D97-AF65-F5344CB8AC3E}">
        <p14:creationId xmlns:p14="http://schemas.microsoft.com/office/powerpoint/2010/main" val="268254086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Picture here</a:t>
            </a:r>
            <a:endParaRPr lang="en-US" dirty="0"/>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sz="3200" b="0"/>
            </a:lvl1pPr>
          </a:lstStyle>
          <a:p>
            <a:r>
              <a:rPr lang="en-US" dirty="0" smtClean="0"/>
              <a:t>Title of Slide</a:t>
            </a:r>
            <a:endParaRPr lang="en-US" dirty="0"/>
          </a:p>
        </p:txBody>
      </p:sp>
    </p:spTree>
    <p:extLst>
      <p:ext uri="{BB962C8B-B14F-4D97-AF65-F5344CB8AC3E}">
        <p14:creationId xmlns:p14="http://schemas.microsoft.com/office/powerpoint/2010/main" val="243723199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sz="3200"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4185318613"/>
      </p:ext>
    </p:extLst>
  </p:cSld>
  <p:clrMapOvr>
    <a:masterClrMapping/>
  </p:clrMapOvr>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276664475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378926829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176395816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5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122659121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6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101613228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7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165973307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8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1549682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Option 4">
    <p:bg>
      <p:bgPr>
        <a:solidFill>
          <a:schemeClr val="bg1"/>
        </a:solidFill>
        <a:effectLst/>
      </p:bgPr>
    </p:bg>
    <p:spTree>
      <p:nvGrpSpPr>
        <p:cNvPr id="1" name=""/>
        <p:cNvGrpSpPr/>
        <p:nvPr/>
      </p:nvGrpSpPr>
      <p:grpSpPr>
        <a:xfrm>
          <a:off x="0" y="0"/>
          <a:ext cx="0" cy="0"/>
          <a:chOff x="0" y="0"/>
          <a:chExt cx="0" cy="0"/>
        </a:xfrm>
      </p:grpSpPr>
      <p:pic>
        <p:nvPicPr>
          <p:cNvPr id="13" name="Picture 12" descr="orangebackground.jpg"/>
          <p:cNvPicPr>
            <a:picLocks noChangeAspect="1"/>
          </p:cNvPicPr>
          <p:nvPr userDrawn="1"/>
        </p:nvPicPr>
        <p:blipFill>
          <a:blip r:embed="rId2" cstate="print"/>
          <a:stretch>
            <a:fillRect/>
          </a:stretch>
        </p:blipFill>
        <p:spPr>
          <a:xfrm>
            <a:off x="0" y="0"/>
            <a:ext cx="9144000" cy="6858000"/>
          </a:xfrm>
          <a:prstGeom prst="rect">
            <a:avLst/>
          </a:prstGeom>
        </p:spPr>
      </p:pic>
      <p:sp>
        <p:nvSpPr>
          <p:cNvPr id="15" name="Text Placeholder 8"/>
          <p:cNvSpPr>
            <a:spLocks noGrp="1"/>
          </p:cNvSpPr>
          <p:nvPr>
            <p:ph type="body" sz="quarter" idx="16" hasCustomPrompt="1"/>
          </p:nvPr>
        </p:nvSpPr>
        <p:spPr>
          <a:xfrm>
            <a:off x="252412" y="3665542"/>
            <a:ext cx="3675062" cy="407987"/>
          </a:xfrm>
          <a:prstGeom prst="rect">
            <a:avLst/>
          </a:prstGeom>
        </p:spPr>
        <p:txBody>
          <a:bodyPr anchor="ctr">
            <a:normAutofit/>
          </a:bodyPr>
          <a:lstStyle>
            <a:lvl1pPr marL="0" indent="0">
              <a:buNone/>
              <a:defRPr sz="1100" b="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dirty="0" smtClean="0"/>
              <a:t>SUBTITLE OF PRESENTATION</a:t>
            </a:r>
            <a:endParaRPr lang="en-US" dirty="0"/>
          </a:p>
        </p:txBody>
      </p:sp>
      <p:sp>
        <p:nvSpPr>
          <p:cNvPr id="16" name="Text Placeholder 4"/>
          <p:cNvSpPr>
            <a:spLocks noGrp="1"/>
          </p:cNvSpPr>
          <p:nvPr>
            <p:ph type="body" sz="quarter" idx="17" hasCustomPrompt="1"/>
          </p:nvPr>
        </p:nvSpPr>
        <p:spPr>
          <a:xfrm>
            <a:off x="913947" y="4401798"/>
            <a:ext cx="3111046" cy="263293"/>
          </a:xfrm>
          <a:prstGeom prst="rect">
            <a:avLst/>
          </a:prstGeom>
        </p:spPr>
        <p:txBody>
          <a:bodyPr>
            <a:noAutofit/>
          </a:bodyPr>
          <a:lstStyle>
            <a:lvl1pPr marL="0" indent="0">
              <a:lnSpc>
                <a:spcPct val="100000"/>
              </a:lnSpc>
              <a:buNone/>
              <a:defRPr sz="800" b="0" baseline="0">
                <a:solidFill>
                  <a:schemeClr val="bg1"/>
                </a:solidFill>
                <a:latin typeface="Arial" panose="020B0604020202020204" pitchFamily="34" charset="0"/>
                <a:cs typeface="Arial" panose="020B0604020202020204" pitchFamily="34" charset="0"/>
              </a:defRPr>
            </a:lvl1pPr>
          </a:lstStyle>
          <a:p>
            <a:pPr lvl="0"/>
            <a:r>
              <a:rPr lang="en-US" dirty="0" err="1" smtClean="0"/>
              <a:t>FirstName</a:t>
            </a:r>
            <a:r>
              <a:rPr lang="en-US" dirty="0" smtClean="0"/>
              <a:t> </a:t>
            </a:r>
            <a:r>
              <a:rPr lang="en-US" dirty="0" err="1" smtClean="0"/>
              <a:t>LastName</a:t>
            </a:r>
            <a:endParaRPr lang="en-US" dirty="0" smtClean="0"/>
          </a:p>
        </p:txBody>
      </p:sp>
      <p:sp>
        <p:nvSpPr>
          <p:cNvPr id="17" name="TextBox 16"/>
          <p:cNvSpPr txBox="1"/>
          <p:nvPr userDrawn="1"/>
        </p:nvSpPr>
        <p:spPr>
          <a:xfrm>
            <a:off x="252412" y="4400662"/>
            <a:ext cx="1094014" cy="215444"/>
          </a:xfrm>
          <a:prstGeom prst="rect">
            <a:avLst/>
          </a:prstGeom>
          <a:noFill/>
        </p:spPr>
        <p:txBody>
          <a:bodyPr wrap="square" rtlCol="0">
            <a:spAutoFit/>
          </a:bodyPr>
          <a:lstStyle/>
          <a:p>
            <a:r>
              <a:rPr lang="en-US" sz="800" dirty="0" smtClean="0">
                <a:solidFill>
                  <a:schemeClr val="bg1"/>
                </a:solidFill>
                <a:latin typeface="Arial" panose="020B0604020202020204" pitchFamily="34" charset="0"/>
                <a:cs typeface="Arial" panose="020B0604020202020204" pitchFamily="34" charset="0"/>
              </a:rPr>
              <a:t>Presented By</a:t>
            </a:r>
            <a:endParaRPr lang="en-US" sz="800" dirty="0">
              <a:solidFill>
                <a:schemeClr val="bg1"/>
              </a:solidFill>
              <a:latin typeface="Arial" panose="020B0604020202020204" pitchFamily="34" charset="0"/>
              <a:cs typeface="Arial" panose="020B0604020202020204" pitchFamily="34" charset="0"/>
            </a:endParaRPr>
          </a:p>
        </p:txBody>
      </p:sp>
      <p:sp>
        <p:nvSpPr>
          <p:cNvPr id="18" name="Text Placeholder 4"/>
          <p:cNvSpPr>
            <a:spLocks noGrp="1"/>
          </p:cNvSpPr>
          <p:nvPr>
            <p:ph type="body" sz="quarter" idx="18" hasCustomPrompt="1"/>
          </p:nvPr>
        </p:nvSpPr>
        <p:spPr>
          <a:xfrm>
            <a:off x="519341" y="4578690"/>
            <a:ext cx="3111046" cy="263293"/>
          </a:xfrm>
          <a:prstGeom prst="rect">
            <a:avLst/>
          </a:prstGeom>
        </p:spPr>
        <p:txBody>
          <a:bodyPr>
            <a:noAutofit/>
          </a:bodyPr>
          <a:lstStyle>
            <a:lvl1pPr marL="0" indent="0">
              <a:lnSpc>
                <a:spcPct val="100000"/>
              </a:lnSpc>
              <a:buNone/>
              <a:defRPr sz="800" b="0" baseline="0">
                <a:solidFill>
                  <a:schemeClr val="bg1"/>
                </a:solidFill>
                <a:latin typeface="Arial" panose="020B0604020202020204" pitchFamily="34" charset="0"/>
                <a:cs typeface="Arial" panose="020B0604020202020204" pitchFamily="34" charset="0"/>
              </a:defRPr>
            </a:lvl1pPr>
          </a:lstStyle>
          <a:p>
            <a:pPr lvl="0"/>
            <a:r>
              <a:rPr lang="en-US" dirty="0" smtClean="0"/>
              <a:t>XX_XX_XX</a:t>
            </a:r>
          </a:p>
        </p:txBody>
      </p:sp>
      <p:sp>
        <p:nvSpPr>
          <p:cNvPr id="19" name="TextBox 18"/>
          <p:cNvSpPr txBox="1"/>
          <p:nvPr userDrawn="1"/>
        </p:nvSpPr>
        <p:spPr>
          <a:xfrm>
            <a:off x="249691" y="4577554"/>
            <a:ext cx="1094014" cy="215444"/>
          </a:xfrm>
          <a:prstGeom prst="rect">
            <a:avLst/>
          </a:prstGeom>
          <a:noFill/>
        </p:spPr>
        <p:txBody>
          <a:bodyPr wrap="square" rtlCol="0">
            <a:spAutoFit/>
          </a:bodyPr>
          <a:lstStyle/>
          <a:p>
            <a:r>
              <a:rPr lang="en-US" sz="800" dirty="0" smtClean="0">
                <a:solidFill>
                  <a:schemeClr val="bg1"/>
                </a:solidFill>
                <a:latin typeface="Arial" panose="020B0604020202020204" pitchFamily="34" charset="0"/>
                <a:cs typeface="Arial" panose="020B0604020202020204" pitchFamily="34" charset="0"/>
              </a:rPr>
              <a:t>Date</a:t>
            </a:r>
            <a:endParaRPr lang="en-US" sz="800" dirty="0">
              <a:solidFill>
                <a:schemeClr val="bg1"/>
              </a:solidFill>
              <a:latin typeface="Arial" panose="020B0604020202020204" pitchFamily="34" charset="0"/>
              <a:cs typeface="Arial" panose="020B0604020202020204" pitchFamily="34" charset="0"/>
            </a:endParaRPr>
          </a:p>
        </p:txBody>
      </p:sp>
      <p:grpSp>
        <p:nvGrpSpPr>
          <p:cNvPr id="9" name="Group 8"/>
          <p:cNvGrpSpPr/>
          <p:nvPr userDrawn="1"/>
        </p:nvGrpSpPr>
        <p:grpSpPr>
          <a:xfrm>
            <a:off x="342900" y="347947"/>
            <a:ext cx="914400" cy="1010004"/>
            <a:chOff x="7899400" y="347947"/>
            <a:chExt cx="914400" cy="1010004"/>
          </a:xfrm>
        </p:grpSpPr>
        <p:pic>
          <p:nvPicPr>
            <p:cNvPr id="10" name="Picture 9" descr="ELS_NS_Logo_1C_White_RGB.png"/>
            <p:cNvPicPr>
              <a:picLocks noChangeAspect="1"/>
            </p:cNvPicPr>
            <p:nvPr userDrawn="1"/>
          </p:nvPicPr>
          <p:blipFill>
            <a:blip r:embed="rId3" cstate="print"/>
            <a:stretch>
              <a:fillRect/>
            </a:stretch>
          </p:blipFill>
          <p:spPr>
            <a:xfrm>
              <a:off x="7899400" y="347947"/>
              <a:ext cx="914400" cy="1010004"/>
            </a:xfrm>
            <a:prstGeom prst="rect">
              <a:avLst/>
            </a:prstGeom>
          </p:spPr>
        </p:pic>
        <p:pic>
          <p:nvPicPr>
            <p:cNvPr id="11" name="Picture 10" descr="ELS_NS_Logo_1C_White_RGB.png"/>
            <p:cNvPicPr>
              <a:picLocks noChangeAspect="1"/>
            </p:cNvPicPr>
            <p:nvPr userDrawn="1"/>
          </p:nvPicPr>
          <p:blipFill>
            <a:blip r:embed="rId3" cstate="print"/>
            <a:stretch>
              <a:fillRect/>
            </a:stretch>
          </p:blipFill>
          <p:spPr>
            <a:xfrm>
              <a:off x="7899400" y="347947"/>
              <a:ext cx="914400" cy="1010004"/>
            </a:xfrm>
            <a:prstGeom prst="rect">
              <a:avLst/>
            </a:prstGeom>
          </p:spPr>
        </p:pic>
      </p:grpSp>
      <p:sp>
        <p:nvSpPr>
          <p:cNvPr id="21" name="Title 1"/>
          <p:cNvSpPr>
            <a:spLocks noGrp="1"/>
          </p:cNvSpPr>
          <p:nvPr>
            <p:ph type="ctrTitle" hasCustomPrompt="1"/>
          </p:nvPr>
        </p:nvSpPr>
        <p:spPr>
          <a:xfrm>
            <a:off x="240043" y="2910702"/>
            <a:ext cx="7772400" cy="722764"/>
          </a:xfrm>
        </p:spPr>
        <p:txBody>
          <a:bodyPr anchor="t">
            <a:noAutofit/>
          </a:bodyPr>
          <a:lstStyle>
            <a:lvl1pPr algn="l">
              <a:defRPr sz="2600" b="1"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t>Cover Slide Title</a:t>
            </a:r>
            <a:br>
              <a:rPr lang="en-US" dirty="0" smtClean="0"/>
            </a:br>
            <a:r>
              <a:rPr lang="en-US" dirty="0" smtClean="0"/>
              <a:t>Second Line If Necessary</a:t>
            </a:r>
            <a:endParaRPr lang="en-US" dirty="0"/>
          </a:p>
        </p:txBody>
      </p:sp>
    </p:spTree>
    <p:extLst>
      <p:ext uri="{BB962C8B-B14F-4D97-AF65-F5344CB8AC3E}">
        <p14:creationId xmlns:p14="http://schemas.microsoft.com/office/powerpoint/2010/main" val="2703135168"/>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21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Slide 4">
    <p:spTree>
      <p:nvGrpSpPr>
        <p:cNvPr id="1" name=""/>
        <p:cNvGrpSpPr/>
        <p:nvPr/>
      </p:nvGrpSpPr>
      <p:grpSpPr>
        <a:xfrm>
          <a:off x="0" y="0"/>
          <a:ext cx="0" cy="0"/>
          <a:chOff x="0" y="0"/>
          <a:chExt cx="0" cy="0"/>
        </a:xfrm>
      </p:grpSpPr>
      <p:sp>
        <p:nvSpPr>
          <p:cNvPr id="14" name="Picture Placeholder 2"/>
          <p:cNvSpPr>
            <a:spLocks noGrp="1"/>
          </p:cNvSpPr>
          <p:nvPr>
            <p:ph type="pic" idx="12" hasCustomPrompt="1"/>
          </p:nvPr>
        </p:nvSpPr>
        <p:spPr>
          <a:xfrm>
            <a:off x="4822825" y="5553981"/>
            <a:ext cx="3912178" cy="518663"/>
          </a:xfrm>
          <a:prstGeom prst="rect">
            <a:avLst/>
          </a:prstGeom>
        </p:spPr>
        <p:txBody>
          <a:bodyPr/>
          <a:lstStyle>
            <a:lvl1pPr marL="0" indent="0">
              <a:buNone/>
              <a:defRPr sz="2000">
                <a:solidFill>
                  <a:srgbClr val="FF82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13" name="Picture Placeholder 2"/>
          <p:cNvSpPr>
            <a:spLocks noGrp="1"/>
          </p:cNvSpPr>
          <p:nvPr>
            <p:ph type="pic" idx="11" hasCustomPrompt="1"/>
          </p:nvPr>
        </p:nvSpPr>
        <p:spPr>
          <a:xfrm>
            <a:off x="4891024" y="2007810"/>
            <a:ext cx="3912176" cy="50430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Solution Suite </a:t>
            </a:r>
            <a:r>
              <a:rPr lang="en-US" dirty="0" err="1" smtClean="0"/>
              <a:t>Wordmark</a:t>
            </a:r>
            <a:r>
              <a:rPr lang="en-US" dirty="0" smtClean="0"/>
              <a:t> here</a:t>
            </a:r>
            <a:endParaRPr lang="en-US" dirty="0"/>
          </a:p>
        </p:txBody>
      </p:sp>
      <p:sp>
        <p:nvSpPr>
          <p:cNvPr id="3" name="Subtitle 2"/>
          <p:cNvSpPr>
            <a:spLocks noGrp="1"/>
          </p:cNvSpPr>
          <p:nvPr>
            <p:ph type="subTitle" idx="1" hasCustomPrompt="1"/>
          </p:nvPr>
        </p:nvSpPr>
        <p:spPr>
          <a:xfrm>
            <a:off x="4891022" y="2626076"/>
            <a:ext cx="3912177" cy="1849348"/>
          </a:xfrm>
          <a:prstGeom prst="rect">
            <a:avLst/>
          </a:prstGeom>
        </p:spPr>
        <p:txBody>
          <a:bodyPr/>
          <a:lstStyle>
            <a:lvl1pPr marL="0" indent="0" algn="l">
              <a:buNone/>
              <a:defRPr sz="3600" baseline="0">
                <a:solidFill>
                  <a:srgbClr val="FF82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Cover Slide Title and Multiple Lines If Necessary</a:t>
            </a:r>
            <a:endParaRPr lang="en-US" dirty="0"/>
          </a:p>
        </p:txBody>
      </p:sp>
      <p:pic>
        <p:nvPicPr>
          <p:cNvPr id="10" name="Picture 9"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7"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1"/>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8" name="Text Placeholder 4"/>
          <p:cNvSpPr>
            <a:spLocks noGrp="1"/>
          </p:cNvSpPr>
          <p:nvPr>
            <p:ph type="body" sz="quarter" idx="13"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pic>
        <p:nvPicPr>
          <p:cNvPr id="15" name="Picture 14" descr="placeholder-vector.png"/>
          <p:cNvPicPr>
            <a:picLocks noChangeAspect="1"/>
          </p:cNvPicPr>
          <p:nvPr userDrawn="1"/>
        </p:nvPicPr>
        <p:blipFill>
          <a:blip r:embed="rId3"/>
          <a:stretch>
            <a:fillRect/>
          </a:stretch>
        </p:blipFill>
        <p:spPr>
          <a:xfrm>
            <a:off x="0" y="0"/>
            <a:ext cx="4572000" cy="6858000"/>
          </a:xfrm>
          <a:prstGeom prst="rect">
            <a:avLst/>
          </a:prstGeom>
        </p:spPr>
      </p:pic>
    </p:spTree>
    <p:extLst>
      <p:ext uri="{BB962C8B-B14F-4D97-AF65-F5344CB8AC3E}">
        <p14:creationId xmlns:p14="http://schemas.microsoft.com/office/powerpoint/2010/main" val="116979173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9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30576540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10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55141960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11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264529421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12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326354436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13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251358158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14_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529910" y="5424219"/>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Tree>
    <p:extLst>
      <p:ext uri="{BB962C8B-B14F-4D97-AF65-F5344CB8AC3E}">
        <p14:creationId xmlns:p14="http://schemas.microsoft.com/office/powerpoint/2010/main" val="213302157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fld id="{D55838E7-E90B-4E5B-A3AB-3CB21EB75C3E}" type="datetimeFigureOut">
              <a:rPr lang="en-US" smtClean="0">
                <a:solidFill>
                  <a:srgbClr val="53565A"/>
                </a:solidFill>
              </a:rPr>
              <a:pPr defTabSz="457200"/>
              <a:t>11/16/2017</a:t>
            </a:fld>
            <a:endParaRPr lang="en-US">
              <a:solidFill>
                <a:srgbClr val="53565A"/>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srgbClr val="53565A"/>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C976B3A-5F9F-4CA3-8D56-F6ADC719DAF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1939054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237538" cy="419100"/>
          </a:xfrm>
          <a:prstGeom prst="rect">
            <a:avLst/>
          </a:prstGeom>
          <a:effectLst/>
        </p:spPr>
        <p:txBody>
          <a:bodyPr/>
          <a:lstStyle>
            <a:lvl1pPr>
              <a:defRPr sz="3200">
                <a:latin typeface="Calibri" pitchFamily="34" charset="0"/>
              </a:defRPr>
            </a:lvl1pPr>
          </a:lstStyle>
          <a:p>
            <a:r>
              <a:rPr lang="en-US" dirty="0" smtClean="0"/>
              <a:t>Click to edit Master title style</a:t>
            </a:r>
            <a:endParaRPr lang="en-GB" dirty="0"/>
          </a:p>
        </p:txBody>
      </p:sp>
      <p:sp>
        <p:nvSpPr>
          <p:cNvPr id="3" name="Rectangle 19"/>
          <p:cNvSpPr>
            <a:spLocks noGrp="1" noChangeArrowheads="1"/>
          </p:cNvSpPr>
          <p:nvPr>
            <p:ph type="ftr" sz="quarter" idx="10"/>
          </p:nvPr>
        </p:nvSpPr>
        <p:spPr>
          <a:xfrm>
            <a:off x="685800" y="6400800"/>
            <a:ext cx="5334000" cy="381000"/>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ltLang="en-US">
              <a:solidFill>
                <a:srgbClr val="53565A"/>
              </a:solidFill>
            </a:endParaRPr>
          </a:p>
        </p:txBody>
      </p:sp>
    </p:spTree>
    <p:extLst>
      <p:ext uri="{BB962C8B-B14F-4D97-AF65-F5344CB8AC3E}">
        <p14:creationId xmlns:p14="http://schemas.microsoft.com/office/powerpoint/2010/main" val="2803229853"/>
      </p:ext>
    </p:extLst>
  </p:cSld>
  <p:clrMapOvr>
    <a:masterClrMapping/>
  </p:clrMapOvr>
  <p:transition>
    <p:fade/>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237538" cy="419100"/>
          </a:xfrm>
          <a:prstGeom prst="rect">
            <a:avLst/>
          </a:prstGeom>
          <a:effectLst/>
        </p:spPr>
        <p:txBody>
          <a:bodyPr/>
          <a:lstStyle>
            <a:lvl1pPr>
              <a:defRPr sz="3200">
                <a:latin typeface="Calibri"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500188"/>
            <a:ext cx="8237538" cy="4897437"/>
          </a:xfrm>
          <a:prstGeom prst="rect">
            <a:avLst/>
          </a:prstGeo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19"/>
          <p:cNvSpPr>
            <a:spLocks noGrp="1" noChangeArrowheads="1"/>
          </p:cNvSpPr>
          <p:nvPr>
            <p:ph type="ftr" sz="quarter" idx="10"/>
          </p:nvPr>
        </p:nvSpPr>
        <p:spPr>
          <a:xfrm>
            <a:off x="685800" y="6400800"/>
            <a:ext cx="5334000" cy="381000"/>
          </a:xfrm>
          <a:prstGeom prst="rect">
            <a:avLst/>
          </a:prstGeom>
        </p:spPr>
        <p:txBody>
          <a:bodyPr/>
          <a:lstStyle>
            <a:lvl1pPr fontAlgn="auto">
              <a:spcBef>
                <a:spcPts val="0"/>
              </a:spcBef>
              <a:spcAft>
                <a:spcPts val="0"/>
              </a:spcAft>
              <a:defRPr>
                <a:latin typeface="+mn-lt"/>
                <a:cs typeface="+mn-cs"/>
              </a:defRPr>
            </a:lvl1pPr>
          </a:lstStyle>
          <a:p>
            <a:pPr defTabSz="457200">
              <a:defRPr/>
            </a:pPr>
            <a:endParaRPr lang="en-US" altLang="en-US">
              <a:solidFill>
                <a:srgbClr val="53565A"/>
              </a:solidFill>
            </a:endParaRPr>
          </a:p>
        </p:txBody>
      </p:sp>
    </p:spTree>
    <p:extLst>
      <p:ext uri="{BB962C8B-B14F-4D97-AF65-F5344CB8AC3E}">
        <p14:creationId xmlns:p14="http://schemas.microsoft.com/office/powerpoint/2010/main" val="280333232"/>
      </p:ext>
    </p:extLst>
  </p:cSld>
  <p:clrMapOvr>
    <a:masterClrMapping/>
  </p:clrMapOvr>
  <p:transition>
    <p:fade/>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256494" y="3326145"/>
            <a:ext cx="5661618" cy="1646307"/>
          </a:xfrm>
        </p:spPr>
        <p:txBody>
          <a:bodyPr anchor="b">
            <a:normAutofit/>
          </a:bodyPr>
          <a:lstStyle>
            <a:lvl1pPr marL="0" indent="0">
              <a:buNone/>
              <a:defRPr sz="3600" b="1" baseline="0">
                <a:solidFill>
                  <a:srgbClr val="FFFFFF"/>
                </a:solidFill>
              </a:defRPr>
            </a:lvl1pPr>
          </a:lstStyle>
          <a:p>
            <a:pPr lvl="0"/>
            <a:r>
              <a:rPr lang="en-US" dirty="0" smtClean="0"/>
              <a:t>Add the title of your presentation here</a:t>
            </a:r>
            <a:endParaRPr lang="en-US" dirty="0"/>
          </a:p>
        </p:txBody>
      </p:sp>
      <p:sp>
        <p:nvSpPr>
          <p:cNvPr id="11" name="Subtitle 1"/>
          <p:cNvSpPr txBox="1">
            <a:spLocks/>
          </p:cNvSpPr>
          <p:nvPr userDrawn="1"/>
        </p:nvSpPr>
        <p:spPr>
          <a:xfrm>
            <a:off x="3389892" y="6482697"/>
            <a:ext cx="1050635" cy="21360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800" dirty="0" smtClean="0">
                <a:solidFill>
                  <a:srgbClr val="FFFFFF"/>
                </a:solidFill>
                <a:latin typeface="Helvetica Neue"/>
                <a:cs typeface="Helvetica Neue"/>
              </a:rPr>
              <a:t>Powered by</a:t>
            </a:r>
            <a:endParaRPr lang="en-US" sz="800" dirty="0">
              <a:solidFill>
                <a:srgbClr val="FFFFFF"/>
              </a:solidFill>
              <a:latin typeface="Helvetica Neue"/>
              <a:cs typeface="Helvetica Neue"/>
            </a:endParaRPr>
          </a:p>
        </p:txBody>
      </p:sp>
      <p:pic>
        <p:nvPicPr>
          <p:cNvPr id="7" name="Picture 6"/>
          <p:cNvPicPr>
            <a:picLocks noChangeAspect="1"/>
          </p:cNvPicPr>
          <p:nvPr userDrawn="1"/>
        </p:nvPicPr>
        <p:blipFill>
          <a:blip r:embed="rId3"/>
          <a:stretch>
            <a:fillRect/>
          </a:stretch>
        </p:blipFill>
        <p:spPr>
          <a:xfrm>
            <a:off x="4234248" y="6520835"/>
            <a:ext cx="1238059" cy="209124"/>
          </a:xfrm>
          <a:prstGeom prst="rect">
            <a:avLst/>
          </a:prstGeom>
        </p:spPr>
      </p:pic>
      <p:sp>
        <p:nvSpPr>
          <p:cNvPr id="3" name="Text Placeholder 2"/>
          <p:cNvSpPr>
            <a:spLocks noGrp="1"/>
          </p:cNvSpPr>
          <p:nvPr>
            <p:ph type="body" sz="quarter" idx="12"/>
          </p:nvPr>
        </p:nvSpPr>
        <p:spPr>
          <a:xfrm>
            <a:off x="258729" y="4972051"/>
            <a:ext cx="2938463" cy="514349"/>
          </a:xfrm>
        </p:spPr>
        <p:txBody>
          <a:bodyPr>
            <a:normAutofit/>
          </a:bodyPr>
          <a:lstStyle>
            <a:lvl1pPr>
              <a:defRPr sz="1200">
                <a:solidFill>
                  <a:schemeClr val="bg1"/>
                </a:solidFill>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20545618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Slide 5">
    <p:spTree>
      <p:nvGrpSpPr>
        <p:cNvPr id="1" name=""/>
        <p:cNvGrpSpPr/>
        <p:nvPr/>
      </p:nvGrpSpPr>
      <p:grpSpPr>
        <a:xfrm>
          <a:off x="0" y="0"/>
          <a:ext cx="0" cy="0"/>
          <a:chOff x="0" y="0"/>
          <a:chExt cx="0" cy="0"/>
        </a:xfrm>
      </p:grpSpPr>
      <p:pic>
        <p:nvPicPr>
          <p:cNvPr id="15" name="Picture 14" descr="placeholder-vector.png"/>
          <p:cNvPicPr>
            <a:picLocks noChangeAspect="1"/>
          </p:cNvPicPr>
          <p:nvPr userDrawn="1"/>
        </p:nvPicPr>
        <p:blipFill>
          <a:blip r:embed="rId2"/>
          <a:stretch>
            <a:fillRect/>
          </a:stretch>
        </p:blipFill>
        <p:spPr>
          <a:xfrm>
            <a:off x="-12939" y="0"/>
            <a:ext cx="3202147" cy="6858000"/>
          </a:xfrm>
          <a:prstGeom prst="rect">
            <a:avLst/>
          </a:prstGeom>
        </p:spPr>
      </p:pic>
      <p:sp>
        <p:nvSpPr>
          <p:cNvPr id="8" name="Rectangle 7"/>
          <p:cNvSpPr/>
          <p:nvPr userDrawn="1"/>
        </p:nvSpPr>
        <p:spPr>
          <a:xfrm>
            <a:off x="3189208" y="2698749"/>
            <a:ext cx="5954792" cy="14922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12" name="Picture 11"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1" name="Text Placeholder 6"/>
          <p:cNvSpPr>
            <a:spLocks noGrp="1"/>
          </p:cNvSpPr>
          <p:nvPr>
            <p:ph type="body" sz="quarter" idx="10" hasCustomPrompt="1"/>
          </p:nvPr>
        </p:nvSpPr>
        <p:spPr>
          <a:xfrm>
            <a:off x="3516539" y="6096001"/>
            <a:ext cx="3913188" cy="290286"/>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3" name="Text Placeholder 4"/>
          <p:cNvSpPr>
            <a:spLocks noGrp="1"/>
          </p:cNvSpPr>
          <p:nvPr>
            <p:ph type="body" sz="quarter" idx="12" hasCustomPrompt="1"/>
          </p:nvPr>
        </p:nvSpPr>
        <p:spPr>
          <a:xfrm>
            <a:off x="3516539"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
        <p:nvSpPr>
          <p:cNvPr id="7" name="Subtitle 2"/>
          <p:cNvSpPr>
            <a:spLocks noGrp="1"/>
          </p:cNvSpPr>
          <p:nvPr>
            <p:ph type="subTitle" idx="1" hasCustomPrompt="1"/>
          </p:nvPr>
        </p:nvSpPr>
        <p:spPr>
          <a:xfrm>
            <a:off x="3149208" y="2872276"/>
            <a:ext cx="5472113" cy="901716"/>
          </a:xfrm>
          <a:prstGeom prst="rect">
            <a:avLst/>
          </a:prstGeom>
          <a:ln>
            <a:noFill/>
          </a:ln>
        </p:spPr>
        <p:txBody>
          <a:bodyPr anchor="ctr"/>
          <a:lstStyle>
            <a:lvl1pPr marL="0" indent="0" algn="l">
              <a:lnSpc>
                <a:spcPct val="60000"/>
              </a:lnSpc>
              <a:buNone/>
              <a:defRPr sz="36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Cover Slide Title</a:t>
            </a:r>
          </a:p>
          <a:p>
            <a:r>
              <a:rPr lang="en-US" dirty="0" smtClean="0"/>
              <a:t>Second Line If Necessary</a:t>
            </a:r>
          </a:p>
        </p:txBody>
      </p:sp>
      <p:sp>
        <p:nvSpPr>
          <p:cNvPr id="9" name="Text Placeholder 5"/>
          <p:cNvSpPr>
            <a:spLocks noGrp="1"/>
          </p:cNvSpPr>
          <p:nvPr>
            <p:ph type="body" sz="quarter" idx="11" hasCustomPrompt="1"/>
          </p:nvPr>
        </p:nvSpPr>
        <p:spPr>
          <a:xfrm>
            <a:off x="3149208" y="3740100"/>
            <a:ext cx="5472113" cy="252412"/>
          </a:xfrm>
          <a:prstGeom prst="rect">
            <a:avLst/>
          </a:prstGeom>
        </p:spPr>
        <p:txBody>
          <a:bodyPr vert="horz"/>
          <a:lstStyle>
            <a:lvl1pPr marL="0" indent="0">
              <a:buNone/>
              <a:defRPr sz="1800">
                <a:solidFill>
                  <a:srgbClr val="FFFFFF"/>
                </a:solidFill>
              </a:defRPr>
            </a:lvl1pPr>
          </a:lstStyle>
          <a:p>
            <a:pPr lvl="0"/>
            <a:r>
              <a:rPr lang="en-US" dirty="0" smtClean="0"/>
              <a:t>Subtitle of Presentation</a:t>
            </a:r>
            <a:endParaRPr lang="en-US" dirty="0"/>
          </a:p>
        </p:txBody>
      </p:sp>
    </p:spTree>
    <p:extLst>
      <p:ext uri="{BB962C8B-B14F-4D97-AF65-F5344CB8AC3E}">
        <p14:creationId xmlns:p14="http://schemas.microsoft.com/office/powerpoint/2010/main" val="123182792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Response Summary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7B593F9-7B30-274B-BFFF-492683631E49}" type="slidenum">
              <a:rPr lang="en-US" smtClean="0">
                <a:solidFill>
                  <a:srgbClr val="CCCCCC"/>
                </a:solidFill>
              </a:rPr>
              <a:pPr/>
              <a:t>‹#›</a:t>
            </a:fld>
            <a:endParaRPr lang="en-US">
              <a:solidFill>
                <a:srgbClr val="CCCCCC"/>
              </a:solidFill>
            </a:endParaRPr>
          </a:p>
        </p:txBody>
      </p:sp>
      <p:sp>
        <p:nvSpPr>
          <p:cNvPr id="13" name="Text Placeholder 12"/>
          <p:cNvSpPr>
            <a:spLocks noGrp="1"/>
          </p:cNvSpPr>
          <p:nvPr>
            <p:ph type="body" sz="quarter" idx="13"/>
          </p:nvPr>
        </p:nvSpPr>
        <p:spPr>
          <a:xfrm>
            <a:off x="211403" y="4852526"/>
            <a:ext cx="4576388" cy="467783"/>
          </a:xfrm>
        </p:spPr>
        <p:txBody>
          <a:bodyPr/>
          <a:lstStyle>
            <a:lvl1pPr>
              <a:defRPr b="0"/>
            </a:lvl1pPr>
          </a:lstStyle>
          <a:p>
            <a:pPr lvl="0"/>
            <a:r>
              <a:rPr lang="en-US" dirty="0" smtClean="0"/>
              <a:t>Click to edit</a:t>
            </a:r>
            <a:endParaRPr lang="en-US" dirty="0"/>
          </a:p>
        </p:txBody>
      </p:sp>
      <p:sp>
        <p:nvSpPr>
          <p:cNvPr id="17" name="Title 16"/>
          <p:cNvSpPr>
            <a:spLocks noGrp="1"/>
          </p:cNvSpPr>
          <p:nvPr>
            <p:ph type="title"/>
          </p:nvPr>
        </p:nvSpPr>
        <p:spPr>
          <a:xfrm>
            <a:off x="204788" y="3113001"/>
            <a:ext cx="8229600" cy="1143000"/>
          </a:xfrm>
        </p:spPr>
        <p:txBody>
          <a:bodyPr/>
          <a:lstStyle/>
          <a:p>
            <a:r>
              <a:rPr lang="en-US" dirty="0" smtClean="0"/>
              <a:t>Click to edit Master title style</a:t>
            </a:r>
            <a:endParaRPr lang="en-US" dirty="0"/>
          </a:p>
        </p:txBody>
      </p:sp>
      <p:sp>
        <p:nvSpPr>
          <p:cNvPr id="16" name="Text Placeholder 5"/>
          <p:cNvSpPr>
            <a:spLocks noGrp="1"/>
          </p:cNvSpPr>
          <p:nvPr>
            <p:ph type="body" sz="quarter" idx="17" hasCustomPrompt="1"/>
          </p:nvPr>
        </p:nvSpPr>
        <p:spPr>
          <a:xfrm>
            <a:off x="204788" y="4043009"/>
            <a:ext cx="3859212" cy="374649"/>
          </a:xfrm>
        </p:spPr>
        <p:txBody>
          <a:bodyPr/>
          <a:lstStyle>
            <a:lvl2pPr marL="4763" indent="0">
              <a:buNone/>
              <a:defRPr sz="1600">
                <a:solidFill>
                  <a:schemeClr val="bg1">
                    <a:lumMod val="50000"/>
                  </a:schemeClr>
                </a:solidFill>
                <a:latin typeface="Arial"/>
                <a:cs typeface="Arial"/>
              </a:defRPr>
            </a:lvl2pPr>
          </a:lstStyle>
          <a:p>
            <a:pPr lvl="1"/>
            <a:r>
              <a:rPr lang="en-US" dirty="0" smtClean="0"/>
              <a:t>Total Responses</a:t>
            </a:r>
            <a:endParaRPr lang="en-US" dirty="0"/>
          </a:p>
        </p:txBody>
      </p:sp>
      <p:sp>
        <p:nvSpPr>
          <p:cNvPr id="7" name="Text Placeholder 12"/>
          <p:cNvSpPr>
            <a:spLocks noGrp="1"/>
          </p:cNvSpPr>
          <p:nvPr>
            <p:ph type="body" sz="quarter" idx="18"/>
          </p:nvPr>
        </p:nvSpPr>
        <p:spPr>
          <a:xfrm>
            <a:off x="211403" y="5397122"/>
            <a:ext cx="4576388" cy="467783"/>
          </a:xfrm>
        </p:spPr>
        <p:txBody>
          <a:bodyPr/>
          <a:lstStyle>
            <a:lvl1pPr>
              <a:defRPr b="0"/>
            </a:lvl1pPr>
          </a:lstStyle>
          <a:p>
            <a:pPr lvl="0"/>
            <a:r>
              <a:rPr lang="en-US" dirty="0" smtClean="0"/>
              <a:t>Click to edit</a:t>
            </a:r>
            <a:endParaRPr lang="en-US" dirty="0"/>
          </a:p>
        </p:txBody>
      </p:sp>
    </p:spTree>
    <p:extLst>
      <p:ext uri="{BB962C8B-B14F-4D97-AF65-F5344CB8AC3E}">
        <p14:creationId xmlns:p14="http://schemas.microsoft.com/office/powerpoint/2010/main" val="360407904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solidFill>
                  <a:srgbClr val="CCCCCC"/>
                </a:solidFill>
              </a:rPr>
              <a:pPr/>
              <a:t>‹#›</a:t>
            </a:fld>
            <a:endParaRPr lang="en-US">
              <a:solidFill>
                <a:srgbClr val="CCCCCC"/>
              </a:solidFill>
            </a:endParaRPr>
          </a:p>
        </p:txBody>
      </p:sp>
    </p:spTree>
    <p:extLst>
      <p:ext uri="{BB962C8B-B14F-4D97-AF65-F5344CB8AC3E}">
        <p14:creationId xmlns:p14="http://schemas.microsoft.com/office/powerpoint/2010/main" val="330735121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A88B48FB-E956-2048-9E74-C69E7CAA26CC}" type="slidenum">
              <a:rPr lang="en-US" smtClean="0">
                <a:solidFill>
                  <a:srgbClr val="CCCCCC"/>
                </a:solidFill>
              </a:rPr>
              <a:pPr/>
              <a:t>‹#›</a:t>
            </a:fld>
            <a:endParaRPr lang="en-US">
              <a:solidFill>
                <a:srgbClr val="CCCCCC"/>
              </a:solidFill>
            </a:endParaRPr>
          </a:p>
        </p:txBody>
      </p:sp>
      <p:sp>
        <p:nvSpPr>
          <p:cNvPr id="7" name="Text Placeholder 6"/>
          <p:cNvSpPr>
            <a:spLocks noGrp="1"/>
          </p:cNvSpPr>
          <p:nvPr>
            <p:ph type="body" sz="quarter" idx="13"/>
          </p:nvPr>
        </p:nvSpPr>
        <p:spPr>
          <a:xfrm>
            <a:off x="115893" y="965201"/>
            <a:ext cx="3887787" cy="349251"/>
          </a:xfrm>
        </p:spPr>
        <p:txBody>
          <a:bodyPr/>
          <a:lstStyle/>
          <a:p>
            <a:pPr lvl="0"/>
            <a:r>
              <a:rPr lang="en-US" dirty="0" smtClean="0"/>
              <a:t>Click to edit Master text styles</a:t>
            </a:r>
          </a:p>
        </p:txBody>
      </p:sp>
    </p:spTree>
    <p:extLst>
      <p:ext uri="{BB962C8B-B14F-4D97-AF65-F5344CB8AC3E}">
        <p14:creationId xmlns:p14="http://schemas.microsoft.com/office/powerpoint/2010/main" val="416652674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Table sty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A88B48FB-E956-2048-9E74-C69E7CAA26CC}" type="slidenum">
              <a:rPr lang="en-US" smtClean="0">
                <a:solidFill>
                  <a:srgbClr val="CCCCCC"/>
                </a:solidFill>
              </a:rPr>
              <a:pPr/>
              <a:t>‹#›</a:t>
            </a:fld>
            <a:endParaRPr lang="en-US">
              <a:solidFill>
                <a:srgbClr val="CCCCCC"/>
              </a:solidFill>
            </a:endParaRPr>
          </a:p>
        </p:txBody>
      </p:sp>
      <p:graphicFrame>
        <p:nvGraphicFramePr>
          <p:cNvPr id="5" name="Table 4"/>
          <p:cNvGraphicFramePr>
            <a:graphicFrameLocks noGrp="1"/>
          </p:cNvGraphicFramePr>
          <p:nvPr userDrawn="1">
            <p:extLst>
              <p:ext uri="{D42A27DB-BD31-4B8C-83A1-F6EECF244321}">
                <p14:modId xmlns:p14="http://schemas.microsoft.com/office/powerpoint/2010/main" val="627384159"/>
              </p:ext>
            </p:extLst>
          </p:nvPr>
        </p:nvGraphicFramePr>
        <p:xfrm>
          <a:off x="204792" y="1403203"/>
          <a:ext cx="5953649" cy="2913167"/>
        </p:xfrm>
        <a:graphic>
          <a:graphicData uri="http://schemas.openxmlformats.org/drawingml/2006/table">
            <a:tbl>
              <a:tblPr firstRow="1" lastRow="1" bandRow="1">
                <a:tableStyleId>{1FECB4D8-DB02-4DC6-A0A2-4F2EBAE1DC90}</a:tableStyleId>
              </a:tblPr>
              <a:tblGrid>
                <a:gridCol w="4802370"/>
                <a:gridCol w="716414"/>
                <a:gridCol w="434865"/>
              </a:tblGrid>
              <a:tr h="579120">
                <a:tc>
                  <a:txBody>
                    <a:bodyPr/>
                    <a:lstStyle/>
                    <a:p>
                      <a:r>
                        <a:rPr lang="en-US" sz="1500" dirty="0" smtClean="0">
                          <a:solidFill>
                            <a:schemeClr val="bg1"/>
                          </a:solidFill>
                          <a:latin typeface="Arial"/>
                          <a:cs typeface="Arial"/>
                        </a:rPr>
                        <a:t>Answer Choices</a:t>
                      </a:r>
                      <a:endParaRPr lang="en-US" sz="1500" dirty="0">
                        <a:solidFill>
                          <a:schemeClr val="bg1"/>
                        </a:solidFill>
                        <a:latin typeface="Arial"/>
                        <a:cs typeface="Arial"/>
                      </a:endParaRP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r>
                        <a:rPr lang="en-US" sz="1500" dirty="0" smtClean="0">
                          <a:solidFill>
                            <a:schemeClr val="bg1"/>
                          </a:solidFill>
                          <a:latin typeface="Arial"/>
                          <a:cs typeface="Arial"/>
                        </a:rPr>
                        <a:t>Responses</a:t>
                      </a:r>
                      <a:endParaRPr lang="en-US" sz="1500" dirty="0">
                        <a:solidFill>
                          <a:schemeClr val="bg1"/>
                        </a:solidFill>
                        <a:latin typeface="Arial"/>
                        <a:cs typeface="Arial"/>
                      </a:endParaRPr>
                    </a:p>
                  </a:txBody>
                  <a:tcPr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sz="1200" dirty="0">
                        <a:solidFill>
                          <a:schemeClr val="bg1"/>
                        </a:solidFill>
                        <a:latin typeface="Arial"/>
                        <a:cs typeface="Aria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r>
              <a:tr h="579120">
                <a:tc>
                  <a:txBody>
                    <a:bodyPr/>
                    <a:lstStyle/>
                    <a:p>
                      <a:r>
                        <a:rPr lang="en-US" sz="1500" dirty="0" smtClean="0">
                          <a:solidFill>
                            <a:schemeClr val="tx1"/>
                          </a:solidFill>
                          <a:latin typeface="Arial"/>
                          <a:cs typeface="Arial"/>
                        </a:rPr>
                        <a:t>Less than one year</a:t>
                      </a:r>
                      <a:endParaRPr lang="en-US" sz="15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500" dirty="0" smtClean="0">
                          <a:solidFill>
                            <a:schemeClr val="tx1"/>
                          </a:solidFill>
                          <a:latin typeface="Arial"/>
                          <a:cs typeface="Arial"/>
                        </a:rPr>
                        <a:t>10.00%</a:t>
                      </a:r>
                      <a:endParaRPr lang="en-US" sz="15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500" dirty="0" smtClean="0">
                          <a:solidFill>
                            <a:schemeClr val="tx1"/>
                          </a:solidFill>
                          <a:latin typeface="Arial"/>
                          <a:cs typeface="Arial"/>
                        </a:rPr>
                        <a:t>10</a:t>
                      </a:r>
                      <a:endParaRPr lang="en-US" sz="1500" dirty="0">
                        <a:solidFill>
                          <a:schemeClr val="tx1"/>
                        </a:solidFill>
                        <a:latin typeface="Arial"/>
                        <a:cs typeface="Arial"/>
                      </a:endParaRPr>
                    </a:p>
                  </a:txBody>
                  <a:tcPr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79120">
                <a:tc>
                  <a:txBody>
                    <a:bodyPr/>
                    <a:lstStyle/>
                    <a:p>
                      <a:r>
                        <a:rPr lang="en-US" sz="1500" dirty="0" smtClean="0">
                          <a:solidFill>
                            <a:schemeClr val="tx1"/>
                          </a:solidFill>
                          <a:latin typeface="Arial"/>
                          <a:cs typeface="Arial"/>
                        </a:rPr>
                        <a:t>1 to 3 years</a:t>
                      </a:r>
                      <a:endParaRPr lang="en-US" sz="15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500" dirty="0" smtClean="0">
                          <a:solidFill>
                            <a:schemeClr val="tx1"/>
                          </a:solidFill>
                          <a:latin typeface="Arial"/>
                          <a:cs typeface="Arial"/>
                        </a:rPr>
                        <a:t>10.00%</a:t>
                      </a:r>
                      <a:endParaRPr lang="en-US" sz="15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500" dirty="0" smtClean="0">
                          <a:solidFill>
                            <a:schemeClr val="tx1"/>
                          </a:solidFill>
                          <a:latin typeface="Arial"/>
                          <a:cs typeface="Arial"/>
                        </a:rPr>
                        <a:t>10</a:t>
                      </a:r>
                      <a:endParaRPr lang="en-US" sz="1500" dirty="0">
                        <a:solidFill>
                          <a:schemeClr val="tx1"/>
                        </a:solidFill>
                        <a:latin typeface="Arial"/>
                        <a:cs typeface="Arial"/>
                      </a:endParaRP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79120">
                <a:tc>
                  <a:txBody>
                    <a:bodyPr/>
                    <a:lstStyle/>
                    <a:p>
                      <a:r>
                        <a:rPr lang="en-US" sz="1500" dirty="0" smtClean="0">
                          <a:solidFill>
                            <a:schemeClr val="tx1"/>
                          </a:solidFill>
                          <a:latin typeface="Arial"/>
                          <a:cs typeface="Arial"/>
                        </a:rPr>
                        <a:t>3 to 5 years</a:t>
                      </a:r>
                      <a:endParaRPr lang="en-US" sz="15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500" dirty="0" smtClean="0">
                          <a:solidFill>
                            <a:schemeClr val="tx1"/>
                          </a:solidFill>
                          <a:latin typeface="Arial"/>
                          <a:cs typeface="Arial"/>
                        </a:rPr>
                        <a:t>25.00%</a:t>
                      </a:r>
                      <a:endParaRPr lang="en-US" sz="15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500" dirty="0" smtClean="0">
                          <a:solidFill>
                            <a:schemeClr val="tx1"/>
                          </a:solidFill>
                          <a:latin typeface="Arial"/>
                          <a:cs typeface="Arial"/>
                        </a:rPr>
                        <a:t>25</a:t>
                      </a:r>
                      <a:endParaRPr lang="en-US" sz="1500" dirty="0">
                        <a:solidFill>
                          <a:schemeClr val="tx1"/>
                        </a:solidFill>
                        <a:latin typeface="Arial"/>
                        <a:cs typeface="Arial"/>
                      </a:endParaRP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79120">
                <a:tc>
                  <a:txBody>
                    <a:bodyPr/>
                    <a:lstStyle/>
                    <a:p>
                      <a:r>
                        <a:rPr lang="en-US" sz="1500" dirty="0" smtClean="0">
                          <a:solidFill>
                            <a:schemeClr val="tx1"/>
                          </a:solidFill>
                          <a:latin typeface="Arial"/>
                          <a:cs typeface="Arial"/>
                        </a:rPr>
                        <a:t>5 to 7 years</a:t>
                      </a:r>
                      <a:endParaRPr lang="en-US" sz="15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500" dirty="0" smtClean="0">
                          <a:solidFill>
                            <a:schemeClr val="tx1"/>
                          </a:solidFill>
                          <a:latin typeface="Arial"/>
                          <a:cs typeface="Arial"/>
                        </a:rPr>
                        <a:t>15.00%</a:t>
                      </a:r>
                      <a:endParaRPr lang="en-US" sz="15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500" dirty="0" smtClean="0">
                          <a:solidFill>
                            <a:schemeClr val="tx1"/>
                          </a:solidFill>
                          <a:latin typeface="Arial"/>
                          <a:cs typeface="Arial"/>
                        </a:rPr>
                        <a:t>15</a:t>
                      </a:r>
                      <a:endParaRPr lang="en-US" sz="1500" dirty="0">
                        <a:solidFill>
                          <a:schemeClr val="tx1"/>
                        </a:solidFill>
                        <a:latin typeface="Arial"/>
                        <a:cs typeface="Arial"/>
                      </a:endParaRP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6350" cap="flat" cmpd="sng" algn="ctr">
                      <a:solidFill>
                        <a:srgbClr val="60574C"/>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79120">
                <a:tc>
                  <a:txBody>
                    <a:bodyPr/>
                    <a:lstStyle/>
                    <a:p>
                      <a:r>
                        <a:rPr lang="en-US" sz="1500" dirty="0" smtClean="0">
                          <a:solidFill>
                            <a:schemeClr val="tx1"/>
                          </a:solidFill>
                          <a:latin typeface="Arial"/>
                          <a:cs typeface="Arial"/>
                        </a:rPr>
                        <a:t>More than seven</a:t>
                      </a:r>
                      <a:r>
                        <a:rPr lang="en-US" sz="1500" baseline="0" dirty="0" smtClean="0">
                          <a:solidFill>
                            <a:schemeClr val="tx1"/>
                          </a:solidFill>
                          <a:latin typeface="Arial"/>
                          <a:cs typeface="Arial"/>
                        </a:rPr>
                        <a:t> years</a:t>
                      </a:r>
                      <a:endParaRPr lang="en-US" sz="15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500" dirty="0" smtClean="0">
                          <a:solidFill>
                            <a:schemeClr val="tx1"/>
                          </a:solidFill>
                          <a:latin typeface="Arial"/>
                          <a:cs typeface="Arial"/>
                        </a:rPr>
                        <a:t>40.00%</a:t>
                      </a:r>
                      <a:endParaRPr lang="en-US" sz="1500" dirty="0">
                        <a:solidFill>
                          <a:schemeClr val="tx1"/>
                        </a:solidFill>
                        <a:latin typeface="Arial"/>
                        <a:cs typeface="Arial"/>
                      </a:endParaRPr>
                    </a:p>
                  </a:txBody>
                  <a:tcPr marT="60960" marB="60960" anchor="ctr">
                    <a:lnL w="12700" cap="flat" cmpd="sng" algn="ctr">
                      <a:noFill/>
                      <a:prstDash val="solid"/>
                      <a:round/>
                      <a:headEnd type="none" w="med" len="med"/>
                      <a:tailEnd type="none" w="med" len="med"/>
                    </a:lnL>
                    <a:lnR>
                      <a:noFill/>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r>
                        <a:rPr lang="en-US" sz="1500" dirty="0" smtClean="0">
                          <a:solidFill>
                            <a:schemeClr val="tx1"/>
                          </a:solidFill>
                          <a:latin typeface="Arial"/>
                          <a:cs typeface="Arial"/>
                        </a:rPr>
                        <a:t>40</a:t>
                      </a:r>
                      <a:endParaRPr lang="en-US" sz="1500" dirty="0">
                        <a:solidFill>
                          <a:schemeClr val="tx1"/>
                        </a:solidFill>
                        <a:latin typeface="Arial"/>
                        <a:cs typeface="Arial"/>
                      </a:endParaRPr>
                    </a:p>
                  </a:txBody>
                  <a:tcPr marT="60960" marB="60960" anchor="ctr">
                    <a:lnL>
                      <a:noFill/>
                    </a:lnL>
                    <a:lnR w="12700" cap="flat" cmpd="sng" algn="ctr">
                      <a:noFill/>
                      <a:prstDash val="solid"/>
                      <a:round/>
                      <a:headEnd type="none" w="med" len="med"/>
                      <a:tailEnd type="none" w="med" len="med"/>
                    </a:lnR>
                    <a:lnT w="6350" cap="flat" cmpd="sng" algn="ctr">
                      <a:solidFill>
                        <a:srgbClr val="60574C"/>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579120">
                <a:tc>
                  <a:txBody>
                    <a:bodyPr/>
                    <a:lstStyle/>
                    <a:p>
                      <a:r>
                        <a:rPr lang="en-US" sz="1500" dirty="0" smtClean="0">
                          <a:solidFill>
                            <a:srgbClr val="FFFFFF"/>
                          </a:solidFill>
                          <a:latin typeface="Arial"/>
                          <a:cs typeface="Arial"/>
                        </a:rPr>
                        <a:t>Total</a:t>
                      </a:r>
                      <a:endParaRPr lang="en-US" sz="1500" dirty="0">
                        <a:solidFill>
                          <a:srgbClr val="FFFFFF"/>
                        </a:solidFill>
                        <a:latin typeface="Arial"/>
                        <a:cs typeface="Arial"/>
                      </a:endParaRPr>
                    </a:p>
                  </a:txBody>
                  <a:tcPr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endParaRPr lang="en-US" sz="1500" dirty="0">
                        <a:solidFill>
                          <a:srgbClr val="FFFFFF"/>
                        </a:solidFill>
                        <a:latin typeface="Arial"/>
                        <a:cs typeface="Arial"/>
                      </a:endParaRPr>
                    </a:p>
                  </a:txBody>
                  <a:tcPr marT="60960" marB="6096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c>
                  <a:txBody>
                    <a:bodyPr/>
                    <a:lstStyle/>
                    <a:p>
                      <a:pPr algn="r"/>
                      <a:r>
                        <a:rPr lang="en-US" sz="1500" dirty="0" smtClean="0">
                          <a:solidFill>
                            <a:srgbClr val="FFFFFF"/>
                          </a:solidFill>
                          <a:latin typeface="Arial"/>
                          <a:cs typeface="Arial"/>
                        </a:rPr>
                        <a:t>100</a:t>
                      </a:r>
                      <a:endParaRPr lang="en-US" sz="1500" dirty="0">
                        <a:solidFill>
                          <a:srgbClr val="FFFFFF"/>
                        </a:solidFill>
                        <a:latin typeface="Arial"/>
                        <a:cs typeface="Arial"/>
                      </a:endParaRPr>
                    </a:p>
                  </a:txBody>
                  <a:tcPr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66666"/>
                    </a:solidFill>
                  </a:tcPr>
                </a:tc>
              </a:tr>
            </a:tbl>
          </a:graphicData>
        </a:graphic>
      </p:graphicFrame>
      <p:sp>
        <p:nvSpPr>
          <p:cNvPr id="7" name="Text Placeholder 6"/>
          <p:cNvSpPr>
            <a:spLocks noGrp="1"/>
          </p:cNvSpPr>
          <p:nvPr>
            <p:ph type="body" sz="quarter" idx="11"/>
          </p:nvPr>
        </p:nvSpPr>
        <p:spPr>
          <a:xfrm>
            <a:off x="115893" y="965201"/>
            <a:ext cx="4478337" cy="349251"/>
          </a:xfrm>
        </p:spPr>
        <p:txBody>
          <a:bodyPr/>
          <a:lstStyle/>
          <a:p>
            <a:pPr lvl="0"/>
            <a:r>
              <a:rPr lang="en-US" dirty="0" smtClean="0"/>
              <a:t>Click to edit Master text styles</a:t>
            </a:r>
            <a:endParaRPr lang="en-US" dirty="0"/>
          </a:p>
        </p:txBody>
      </p:sp>
    </p:spTree>
    <p:extLst>
      <p:ext uri="{BB962C8B-B14F-4D97-AF65-F5344CB8AC3E}">
        <p14:creationId xmlns:p14="http://schemas.microsoft.com/office/powerpoint/2010/main" val="14092391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itle Slide 6">
    <p:spTree>
      <p:nvGrpSpPr>
        <p:cNvPr id="1" name=""/>
        <p:cNvGrpSpPr/>
        <p:nvPr/>
      </p:nvGrpSpPr>
      <p:grpSpPr>
        <a:xfrm>
          <a:off x="0" y="0"/>
          <a:ext cx="0" cy="0"/>
          <a:chOff x="0" y="0"/>
          <a:chExt cx="0" cy="0"/>
        </a:xfrm>
      </p:grpSpPr>
      <p:pic>
        <p:nvPicPr>
          <p:cNvPr id="10" name="Picture 9" descr="placeholder-vector.png"/>
          <p:cNvPicPr>
            <a:picLocks noChangeAspect="1"/>
          </p:cNvPicPr>
          <p:nvPr userDrawn="1"/>
        </p:nvPicPr>
        <p:blipFill>
          <a:blip r:embed="rId2"/>
          <a:stretch>
            <a:fillRect/>
          </a:stretch>
        </p:blipFill>
        <p:spPr>
          <a:xfrm>
            <a:off x="-12939" y="0"/>
            <a:ext cx="3202147" cy="6858000"/>
          </a:xfrm>
          <a:prstGeom prst="rect">
            <a:avLst/>
          </a:prstGeom>
        </p:spPr>
      </p:pic>
      <p:sp>
        <p:nvSpPr>
          <p:cNvPr id="11" name="Rectangle 10"/>
          <p:cNvSpPr/>
          <p:nvPr userDrawn="1"/>
        </p:nvSpPr>
        <p:spPr>
          <a:xfrm>
            <a:off x="3189208" y="2698749"/>
            <a:ext cx="5954792" cy="14922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16" name="Picture 1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3" name="Title 1"/>
          <p:cNvSpPr txBox="1">
            <a:spLocks/>
          </p:cNvSpPr>
          <p:nvPr userDrawn="1"/>
        </p:nvSpPr>
        <p:spPr>
          <a:xfrm>
            <a:off x="3545967" y="2275315"/>
            <a:ext cx="3912176" cy="443844"/>
          </a:xfrm>
          <a:prstGeom prst="rect">
            <a:avLst/>
          </a:prstGeom>
        </p:spPr>
        <p:txBody>
          <a:bodyPr/>
          <a:lstStyle>
            <a:lvl1pPr algn="l" defTabSz="457200" rtl="0" eaLnBrk="1" latinLnBrk="0" hangingPunct="1">
              <a:lnSpc>
                <a:spcPct val="90000"/>
              </a:lnSpc>
              <a:spcBef>
                <a:spcPct val="0"/>
              </a:spcBef>
              <a:buNone/>
              <a:defRPr sz="2000" kern="1200" baseline="0">
                <a:solidFill>
                  <a:srgbClr val="FF6600"/>
                </a:solidFill>
                <a:latin typeface="Arial"/>
                <a:ea typeface="+mj-ea"/>
                <a:cs typeface="Arial"/>
              </a:defRPr>
            </a:lvl1pPr>
          </a:lstStyle>
          <a:p>
            <a:endParaRPr lang="en-US" dirty="0"/>
          </a:p>
        </p:txBody>
      </p:sp>
      <p:sp>
        <p:nvSpPr>
          <p:cNvPr id="14" name="Picture Placeholder 2"/>
          <p:cNvSpPr>
            <a:spLocks noGrp="1"/>
          </p:cNvSpPr>
          <p:nvPr>
            <p:ph type="pic" idx="10" hasCustomPrompt="1"/>
          </p:nvPr>
        </p:nvSpPr>
        <p:spPr>
          <a:xfrm>
            <a:off x="3439981" y="2044095"/>
            <a:ext cx="5300451" cy="530474"/>
          </a:xfrm>
          <a:prstGeom prst="rect">
            <a:avLst/>
          </a:prstGeom>
        </p:spPr>
        <p:txBody>
          <a:bodyPr/>
          <a:lstStyle>
            <a:lvl1pPr marL="0" indent="0">
              <a:buNone/>
              <a:defRPr sz="20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Solution Suite </a:t>
            </a:r>
            <a:r>
              <a:rPr lang="en-US" dirty="0" err="1" smtClean="0"/>
              <a:t>Wordmark</a:t>
            </a:r>
            <a:r>
              <a:rPr lang="en-US" dirty="0" smtClean="0"/>
              <a:t> here</a:t>
            </a:r>
            <a:endParaRPr lang="en-US" dirty="0"/>
          </a:p>
        </p:txBody>
      </p:sp>
      <p:sp>
        <p:nvSpPr>
          <p:cNvPr id="15" name="Picture Placeholder 2"/>
          <p:cNvSpPr>
            <a:spLocks noGrp="1"/>
          </p:cNvSpPr>
          <p:nvPr>
            <p:ph type="pic" idx="11" hasCustomPrompt="1"/>
          </p:nvPr>
        </p:nvSpPr>
        <p:spPr>
          <a:xfrm>
            <a:off x="3526645" y="5539619"/>
            <a:ext cx="5201811" cy="527520"/>
          </a:xfrm>
          <a:prstGeom prst="rect">
            <a:avLst/>
          </a:prstGeom>
        </p:spPr>
        <p:txBody>
          <a:bodyPr/>
          <a:lstStyle>
            <a:lvl1pPr marL="0" indent="0">
              <a:buNone/>
              <a:defRPr sz="20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17" name="Text Placeholder 6"/>
          <p:cNvSpPr>
            <a:spLocks noGrp="1"/>
          </p:cNvSpPr>
          <p:nvPr>
            <p:ph type="body" sz="quarter" idx="12" hasCustomPrompt="1"/>
          </p:nvPr>
        </p:nvSpPr>
        <p:spPr>
          <a:xfrm>
            <a:off x="3526645" y="6096001"/>
            <a:ext cx="3913188" cy="278190"/>
          </a:xfrm>
          <a:prstGeom prst="rect">
            <a:avLst/>
          </a:prstGeom>
        </p:spPr>
        <p:txBody>
          <a:bodyPr/>
          <a:lstStyle>
            <a:lvl1pPr marL="0" indent="0">
              <a:buNone/>
              <a:defRPr sz="1100">
                <a:solidFill>
                  <a:schemeClr val="tx1"/>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8" name="Text Placeholder 4"/>
          <p:cNvSpPr>
            <a:spLocks noGrp="1"/>
          </p:cNvSpPr>
          <p:nvPr>
            <p:ph type="body" sz="quarter" idx="13" hasCustomPrompt="1"/>
          </p:nvPr>
        </p:nvSpPr>
        <p:spPr>
          <a:xfrm>
            <a:off x="3526645" y="6397624"/>
            <a:ext cx="4202212" cy="363613"/>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
        <p:nvSpPr>
          <p:cNvPr id="19" name="Subtitle 2"/>
          <p:cNvSpPr>
            <a:spLocks noGrp="1"/>
          </p:cNvSpPr>
          <p:nvPr>
            <p:ph type="subTitle" idx="1" hasCustomPrompt="1"/>
          </p:nvPr>
        </p:nvSpPr>
        <p:spPr>
          <a:xfrm>
            <a:off x="3144069" y="2971286"/>
            <a:ext cx="5596363" cy="971627"/>
          </a:xfrm>
          <a:prstGeom prst="rect">
            <a:avLst/>
          </a:prstGeom>
          <a:ln>
            <a:noFill/>
          </a:ln>
        </p:spPr>
        <p:txBody>
          <a:bodyPr anchor="ctr"/>
          <a:lstStyle>
            <a:lvl1pPr marL="0" indent="0" algn="l">
              <a:lnSpc>
                <a:spcPct val="70000"/>
              </a:lnSpc>
              <a:buNone/>
              <a:defRPr sz="36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Cover Slide Title</a:t>
            </a:r>
          </a:p>
          <a:p>
            <a:r>
              <a:rPr lang="en-US" dirty="0" smtClean="0"/>
              <a:t>Second Line If Necessary</a:t>
            </a:r>
          </a:p>
        </p:txBody>
      </p:sp>
    </p:spTree>
    <p:extLst>
      <p:ext uri="{BB962C8B-B14F-4D97-AF65-F5344CB8AC3E}">
        <p14:creationId xmlns:p14="http://schemas.microsoft.com/office/powerpoint/2010/main" val="42310375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7" name="Picture 6"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9" name="Text Placeholder 6"/>
          <p:cNvSpPr>
            <a:spLocks noGrp="1"/>
          </p:cNvSpPr>
          <p:nvPr>
            <p:ph type="body" sz="quarter" idx="10" hasCustomPrompt="1"/>
          </p:nvPr>
        </p:nvSpPr>
        <p:spPr>
          <a:xfrm>
            <a:off x="300038" y="6096001"/>
            <a:ext cx="3913188" cy="290286"/>
          </a:xfrm>
          <a:prstGeom prst="rect">
            <a:avLst/>
          </a:prstGeom>
        </p:spPr>
        <p:txBody>
          <a:bodyPr/>
          <a:lstStyle>
            <a:lvl1pPr marL="0" indent="0">
              <a:buNone/>
              <a:defRPr sz="1100">
                <a:solidFill>
                  <a:srgbClr val="53565A"/>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0" name="Text Placeholder 4"/>
          <p:cNvSpPr>
            <a:spLocks noGrp="1"/>
          </p:cNvSpPr>
          <p:nvPr>
            <p:ph type="body" sz="quarter" idx="12" hasCustomPrompt="1"/>
          </p:nvPr>
        </p:nvSpPr>
        <p:spPr>
          <a:xfrm>
            <a:off x="300038"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
        <p:nvSpPr>
          <p:cNvPr id="14" name="Text Placeholder 13"/>
          <p:cNvSpPr>
            <a:spLocks noGrp="1"/>
          </p:cNvSpPr>
          <p:nvPr>
            <p:ph type="body" sz="quarter" idx="14" hasCustomPrompt="1"/>
          </p:nvPr>
        </p:nvSpPr>
        <p:spPr>
          <a:xfrm>
            <a:off x="300039" y="1282537"/>
            <a:ext cx="6738218" cy="322555"/>
          </a:xfrm>
          <a:prstGeom prst="rect">
            <a:avLst/>
          </a:prstGeom>
        </p:spPr>
        <p:txBody>
          <a:bodyPr vert="horz"/>
          <a:lstStyle>
            <a:lvl1pPr>
              <a:buNone/>
              <a:defRPr sz="1600">
                <a:solidFill>
                  <a:srgbClr val="53565A"/>
                </a:solidFill>
              </a:defRPr>
            </a:lvl1pPr>
          </a:lstStyle>
          <a:p>
            <a:pPr lvl="0"/>
            <a:r>
              <a:rPr lang="en-US" dirty="0" smtClean="0"/>
              <a:t>Subtitle of Presentation</a:t>
            </a:r>
            <a:endParaRPr lang="en-US" dirty="0"/>
          </a:p>
        </p:txBody>
      </p:sp>
      <p:pic>
        <p:nvPicPr>
          <p:cNvPr id="8" name="Picture 7" descr="placeholder-horizontal.png"/>
          <p:cNvPicPr>
            <a:picLocks noChangeAspect="1"/>
          </p:cNvPicPr>
          <p:nvPr userDrawn="1"/>
        </p:nvPicPr>
        <p:blipFill>
          <a:blip r:embed="rId3"/>
          <a:stretch>
            <a:fillRect/>
          </a:stretch>
        </p:blipFill>
        <p:spPr>
          <a:xfrm>
            <a:off x="-608" y="1768138"/>
            <a:ext cx="9144000" cy="4133088"/>
          </a:xfrm>
          <a:prstGeom prst="rect">
            <a:avLst/>
          </a:prstGeom>
        </p:spPr>
      </p:pic>
      <p:sp>
        <p:nvSpPr>
          <p:cNvPr id="11" name="Title 2"/>
          <p:cNvSpPr>
            <a:spLocks noGrp="1"/>
          </p:cNvSpPr>
          <p:nvPr>
            <p:ph type="title" hasCustomPrompt="1"/>
          </p:nvPr>
        </p:nvSpPr>
        <p:spPr>
          <a:xfrm>
            <a:off x="309786" y="177660"/>
            <a:ext cx="7474582" cy="1104877"/>
          </a:xfrm>
          <a:prstGeom prst="rect">
            <a:avLst/>
          </a:prstGeom>
        </p:spPr>
        <p:txBody>
          <a:bodyPr vert="horz" anchor="t"/>
          <a:lstStyle>
            <a:lvl1pPr algn="l">
              <a:lnSpc>
                <a:spcPct val="90000"/>
              </a:lnSpc>
              <a:defRPr sz="3600" baseline="0">
                <a:solidFill>
                  <a:srgbClr val="53565A"/>
                </a:solidFill>
              </a:defRPr>
            </a:lvl1pPr>
          </a:lstStyle>
          <a:p>
            <a:r>
              <a:rPr lang="en-US" dirty="0" smtClean="0"/>
              <a:t>Cover Slide Title and</a:t>
            </a:r>
            <a:br>
              <a:rPr lang="en-US" dirty="0" smtClean="0"/>
            </a:br>
            <a:r>
              <a:rPr lang="en-US" dirty="0" smtClean="0"/>
              <a:t>Second Line if Necessary</a:t>
            </a:r>
            <a:endParaRPr lang="en-US" dirty="0"/>
          </a:p>
        </p:txBody>
      </p:sp>
    </p:spTree>
    <p:extLst>
      <p:ext uri="{BB962C8B-B14F-4D97-AF65-F5344CB8AC3E}">
        <p14:creationId xmlns:p14="http://schemas.microsoft.com/office/powerpoint/2010/main" val="18474993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11" name="Picture 10"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7" name="Picture Placeholder 2"/>
          <p:cNvSpPr>
            <a:spLocks noGrp="1"/>
          </p:cNvSpPr>
          <p:nvPr>
            <p:ph type="pic" idx="10" hasCustomPrompt="1"/>
          </p:nvPr>
        </p:nvSpPr>
        <p:spPr>
          <a:xfrm>
            <a:off x="344008" y="5757333"/>
            <a:ext cx="5317489" cy="541223"/>
          </a:xfrm>
          <a:prstGeom prst="rect">
            <a:avLst/>
          </a:prstGeom>
        </p:spPr>
        <p:txBody>
          <a:bodyPr/>
          <a:lstStyle>
            <a:lvl1pPr marL="0" indent="0">
              <a:buNone/>
              <a:defRPr sz="20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9" name="Text Placeholder 6"/>
          <p:cNvSpPr>
            <a:spLocks noGrp="1"/>
          </p:cNvSpPr>
          <p:nvPr>
            <p:ph type="body" sz="quarter" idx="12" hasCustomPrompt="1"/>
          </p:nvPr>
        </p:nvSpPr>
        <p:spPr>
          <a:xfrm>
            <a:off x="344008" y="6265333"/>
            <a:ext cx="3913188" cy="278191"/>
          </a:xfrm>
          <a:prstGeom prst="rect">
            <a:avLst/>
          </a:prstGeom>
        </p:spPr>
        <p:txBody>
          <a:bodyPr/>
          <a:lstStyle>
            <a:lvl1pPr marL="0" indent="0">
              <a:buNone/>
              <a:defRPr sz="1100">
                <a:solidFill>
                  <a:srgbClr val="53565A"/>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4" name="Text Placeholder 4"/>
          <p:cNvSpPr>
            <a:spLocks noGrp="1"/>
          </p:cNvSpPr>
          <p:nvPr>
            <p:ph type="body" sz="quarter" idx="13" hasCustomPrompt="1"/>
          </p:nvPr>
        </p:nvSpPr>
        <p:spPr>
          <a:xfrm>
            <a:off x="344008" y="653097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pic>
        <p:nvPicPr>
          <p:cNvPr id="12" name="Picture 11" descr="placeholder-horizontal.png"/>
          <p:cNvPicPr>
            <a:picLocks noChangeAspect="1"/>
          </p:cNvPicPr>
          <p:nvPr userDrawn="1"/>
        </p:nvPicPr>
        <p:blipFill>
          <a:blip r:embed="rId3"/>
          <a:stretch>
            <a:fillRect/>
          </a:stretch>
        </p:blipFill>
        <p:spPr>
          <a:xfrm>
            <a:off x="-608" y="1828387"/>
            <a:ext cx="9144000" cy="3928946"/>
          </a:xfrm>
          <a:prstGeom prst="rect">
            <a:avLst/>
          </a:prstGeom>
        </p:spPr>
      </p:pic>
      <p:sp>
        <p:nvSpPr>
          <p:cNvPr id="16" name="Picture Placeholder 2"/>
          <p:cNvSpPr>
            <a:spLocks noGrp="1"/>
          </p:cNvSpPr>
          <p:nvPr>
            <p:ph type="pic" idx="1" hasCustomPrompt="1"/>
          </p:nvPr>
        </p:nvSpPr>
        <p:spPr>
          <a:xfrm>
            <a:off x="344008" y="168031"/>
            <a:ext cx="6868853" cy="506652"/>
          </a:xfrm>
          <a:prstGeom prst="rect">
            <a:avLst/>
          </a:prstGeom>
        </p:spPr>
        <p:txBody>
          <a:bodyPr/>
          <a:lstStyle>
            <a:lvl1pPr marL="0" indent="0">
              <a:buNone/>
              <a:defRPr sz="20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Solution Suite </a:t>
            </a:r>
            <a:r>
              <a:rPr lang="en-US" dirty="0" err="1" smtClean="0"/>
              <a:t>Wordmark</a:t>
            </a:r>
            <a:r>
              <a:rPr lang="en-US" dirty="0" smtClean="0"/>
              <a:t> here</a:t>
            </a:r>
            <a:endParaRPr lang="en-US" dirty="0"/>
          </a:p>
        </p:txBody>
      </p:sp>
      <p:sp>
        <p:nvSpPr>
          <p:cNvPr id="17" name="Text Placeholder 11"/>
          <p:cNvSpPr>
            <a:spLocks noGrp="1"/>
          </p:cNvSpPr>
          <p:nvPr>
            <p:ph type="body" sz="quarter" idx="14" hasCustomPrompt="1"/>
          </p:nvPr>
        </p:nvSpPr>
        <p:spPr>
          <a:xfrm>
            <a:off x="300039" y="624933"/>
            <a:ext cx="6738218" cy="1156530"/>
          </a:xfrm>
          <a:prstGeom prst="rect">
            <a:avLst/>
          </a:prstGeom>
        </p:spPr>
        <p:txBody>
          <a:bodyPr vert="horz"/>
          <a:lstStyle>
            <a:lvl1pPr marL="0" indent="0">
              <a:lnSpc>
                <a:spcPct val="90000"/>
              </a:lnSpc>
              <a:buNone/>
              <a:defRPr sz="3600" baseline="0">
                <a:solidFill>
                  <a:srgbClr val="53565A"/>
                </a:solidFill>
              </a:defRPr>
            </a:lvl1pPr>
            <a:lvl2pPr>
              <a:buNone/>
              <a:defRPr>
                <a:solidFill>
                  <a:srgbClr val="53565A"/>
                </a:solidFill>
              </a:defRPr>
            </a:lvl2pPr>
            <a:lvl3pPr>
              <a:buNone/>
              <a:defRPr>
                <a:solidFill>
                  <a:srgbClr val="53565A"/>
                </a:solidFill>
              </a:defRPr>
            </a:lvl3pPr>
            <a:lvl4pPr>
              <a:buNone/>
              <a:defRPr>
                <a:solidFill>
                  <a:srgbClr val="53565A"/>
                </a:solidFill>
              </a:defRPr>
            </a:lvl4pPr>
            <a:lvl5pPr>
              <a:buNone/>
              <a:defRPr>
                <a:solidFill>
                  <a:srgbClr val="53565A"/>
                </a:solidFill>
              </a:defRPr>
            </a:lvl5pPr>
          </a:lstStyle>
          <a:p>
            <a:pPr lvl="0"/>
            <a:r>
              <a:rPr lang="en-US" dirty="0" smtClean="0"/>
              <a:t>Cover Slide Title </a:t>
            </a:r>
            <a:br>
              <a:rPr lang="en-US" dirty="0" smtClean="0"/>
            </a:br>
            <a:r>
              <a:rPr lang="en-US" dirty="0" smtClean="0"/>
              <a:t>Second Line If Necessary</a:t>
            </a:r>
          </a:p>
        </p:txBody>
      </p:sp>
    </p:spTree>
    <p:extLst>
      <p:ext uri="{BB962C8B-B14F-4D97-AF65-F5344CB8AC3E}">
        <p14:creationId xmlns:p14="http://schemas.microsoft.com/office/powerpoint/2010/main" val="40840118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10" name="Picture 9" descr="placeholder-horizontal.png"/>
          <p:cNvPicPr>
            <a:picLocks noChangeAspect="1"/>
          </p:cNvPicPr>
          <p:nvPr userDrawn="1"/>
        </p:nvPicPr>
        <p:blipFill>
          <a:blip r:embed="rId2"/>
          <a:stretch>
            <a:fillRect/>
          </a:stretch>
        </p:blipFill>
        <p:spPr>
          <a:xfrm>
            <a:off x="-608" y="1828387"/>
            <a:ext cx="9144000" cy="4044432"/>
          </a:xfrm>
          <a:prstGeom prst="rect">
            <a:avLst/>
          </a:prstGeom>
        </p:spPr>
      </p:pic>
      <p:pic>
        <p:nvPicPr>
          <p:cNvPr id="12" name="Picture 11"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5" name="Text Placeholder 6"/>
          <p:cNvSpPr>
            <a:spLocks noGrp="1"/>
          </p:cNvSpPr>
          <p:nvPr>
            <p:ph type="body" sz="quarter" idx="13" hasCustomPrompt="1"/>
          </p:nvPr>
        </p:nvSpPr>
        <p:spPr>
          <a:xfrm>
            <a:off x="347587" y="6096001"/>
            <a:ext cx="3913188" cy="278190"/>
          </a:xfrm>
          <a:prstGeom prst="rect">
            <a:avLst/>
          </a:prstGeom>
        </p:spPr>
        <p:txBody>
          <a:bodyPr/>
          <a:lstStyle>
            <a:lvl1pPr marL="0" indent="0">
              <a:buNone/>
              <a:defRPr sz="1100">
                <a:solidFill>
                  <a:srgbClr val="53565A"/>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6" name="Text Placeholder 4"/>
          <p:cNvSpPr>
            <a:spLocks noGrp="1"/>
          </p:cNvSpPr>
          <p:nvPr>
            <p:ph type="body" sz="quarter" idx="14" hasCustomPrompt="1"/>
          </p:nvPr>
        </p:nvSpPr>
        <p:spPr>
          <a:xfrm>
            <a:off x="347587"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
        <p:nvSpPr>
          <p:cNvPr id="17" name="Title 1"/>
          <p:cNvSpPr>
            <a:spLocks noGrp="1"/>
          </p:cNvSpPr>
          <p:nvPr>
            <p:ph type="title" hasCustomPrompt="1"/>
          </p:nvPr>
        </p:nvSpPr>
        <p:spPr>
          <a:xfrm>
            <a:off x="447200" y="949001"/>
            <a:ext cx="6874246" cy="761124"/>
          </a:xfrm>
        </p:spPr>
        <p:txBody>
          <a:bodyPr/>
          <a:lstStyle>
            <a:lvl1pPr>
              <a:defRPr sz="1600">
                <a:solidFill>
                  <a:srgbClr val="53565A"/>
                </a:solidFill>
              </a:defRPr>
            </a:lvl1pPr>
          </a:lstStyle>
          <a:p>
            <a:r>
              <a:rPr lang="en-US" dirty="0" smtClean="0"/>
              <a:t>Subtitle of slide and or description of presentation</a:t>
            </a:r>
            <a:br>
              <a:rPr lang="en-US" dirty="0" smtClean="0"/>
            </a:br>
            <a:r>
              <a:rPr lang="en-US" dirty="0" smtClean="0"/>
              <a:t>Second line if Necessary</a:t>
            </a:r>
            <a:endParaRPr lang="en-US" dirty="0"/>
          </a:p>
        </p:txBody>
      </p:sp>
      <p:sp>
        <p:nvSpPr>
          <p:cNvPr id="18" name="Picture Placeholder 2"/>
          <p:cNvSpPr>
            <a:spLocks noGrp="1"/>
          </p:cNvSpPr>
          <p:nvPr>
            <p:ph type="pic" idx="1" hasCustomPrompt="1"/>
          </p:nvPr>
        </p:nvSpPr>
        <p:spPr>
          <a:xfrm>
            <a:off x="443402" y="374492"/>
            <a:ext cx="6878044" cy="783831"/>
          </a:xfrm>
          <a:prstGeom prst="rect">
            <a:avLst/>
          </a:prstGeom>
        </p:spPr>
        <p:txBody>
          <a:bodyPr/>
          <a:lstStyle>
            <a:lvl1pPr marL="0" indent="0">
              <a:buNone/>
              <a:defRPr sz="3600">
                <a:solidFill>
                  <a:srgbClr val="FF82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Tree>
    <p:extLst>
      <p:ext uri="{BB962C8B-B14F-4D97-AF65-F5344CB8AC3E}">
        <p14:creationId xmlns:p14="http://schemas.microsoft.com/office/powerpoint/2010/main" val="2640564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6" name="Picture 5"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pic>
        <p:nvPicPr>
          <p:cNvPr id="5" name="Picture 4" descr="placeholder-vector.png"/>
          <p:cNvPicPr>
            <a:picLocks noChangeAspect="1"/>
          </p:cNvPicPr>
          <p:nvPr userDrawn="1"/>
        </p:nvPicPr>
        <p:blipFill>
          <a:blip r:embed="rId3"/>
          <a:stretch>
            <a:fillRect/>
          </a:stretch>
        </p:blipFill>
        <p:spPr>
          <a:xfrm>
            <a:off x="0" y="0"/>
            <a:ext cx="4572000" cy="6858000"/>
          </a:xfrm>
          <a:prstGeom prst="rect">
            <a:avLst/>
          </a:prstGeom>
        </p:spPr>
      </p:pic>
      <p:sp>
        <p:nvSpPr>
          <p:cNvPr id="7" name="Title 3"/>
          <p:cNvSpPr>
            <a:spLocks noGrp="1"/>
          </p:cNvSpPr>
          <p:nvPr>
            <p:ph type="title" hasCustomPrompt="1"/>
          </p:nvPr>
        </p:nvSpPr>
        <p:spPr>
          <a:xfrm>
            <a:off x="4917835" y="2740932"/>
            <a:ext cx="3732113" cy="2429904"/>
          </a:xfrm>
          <a:prstGeom prst="rect">
            <a:avLst/>
          </a:prstGeom>
        </p:spPr>
        <p:txBody>
          <a:bodyPr vert="horz" anchor="t"/>
          <a:lstStyle>
            <a:lvl1pPr algn="l">
              <a:lnSpc>
                <a:spcPct val="100000"/>
              </a:lnSpc>
              <a:defRPr sz="3600">
                <a:solidFill>
                  <a:srgbClr val="FF8200"/>
                </a:solidFill>
              </a:defRPr>
            </a:lvl1pPr>
          </a:lstStyle>
          <a:p>
            <a:r>
              <a:rPr lang="en-US" dirty="0" smtClean="0"/>
              <a:t>Section Title And Multiple Lines If Necessary</a:t>
            </a:r>
            <a:endParaRPr lang="en-US" dirty="0"/>
          </a:p>
        </p:txBody>
      </p:sp>
    </p:spTree>
    <p:extLst>
      <p:ext uri="{BB962C8B-B14F-4D97-AF65-F5344CB8AC3E}">
        <p14:creationId xmlns:p14="http://schemas.microsoft.com/office/powerpoint/2010/main" val="15494542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5" name="Picture 4"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1" name="Text Placeholder 10"/>
          <p:cNvSpPr>
            <a:spLocks noGrp="1"/>
          </p:cNvSpPr>
          <p:nvPr>
            <p:ph type="body" sz="quarter" idx="12"/>
          </p:nvPr>
        </p:nvSpPr>
        <p:spPr>
          <a:xfrm>
            <a:off x="5068888" y="3494882"/>
            <a:ext cx="3724275" cy="1718018"/>
          </a:xfrm>
          <a:prstGeom prst="rect">
            <a:avLst/>
          </a:prstGeom>
        </p:spPr>
        <p:txBody>
          <a:bodyPr vert="horz"/>
          <a:lstStyle>
            <a:lvl1pPr>
              <a:buNone/>
              <a:defRPr sz="1600">
                <a:solidFill>
                  <a:srgbClr val="53565A"/>
                </a:solidFill>
              </a:defRPr>
            </a:lvl1pPr>
            <a:lvl2pPr>
              <a:buNone/>
              <a:defRPr sz="1600"/>
            </a:lvl2pPr>
            <a:lvl3pPr>
              <a:buNone/>
              <a:defRPr sz="1600"/>
            </a:lvl3pPr>
            <a:lvl4pPr>
              <a:buNone/>
              <a:defRPr sz="1600"/>
            </a:lvl4pPr>
            <a:lvl5pPr>
              <a:buNone/>
              <a:defRPr sz="1600"/>
            </a:lvl5pPr>
          </a:lstStyle>
          <a:p>
            <a:pPr lvl="0"/>
            <a:r>
              <a:rPr lang="en-US" smtClean="0"/>
              <a:t>Click to edit Master text styles</a:t>
            </a:r>
          </a:p>
        </p:txBody>
      </p:sp>
      <p:sp>
        <p:nvSpPr>
          <p:cNvPr id="13" name="Text Placeholder 12"/>
          <p:cNvSpPr>
            <a:spLocks noGrp="1"/>
          </p:cNvSpPr>
          <p:nvPr>
            <p:ph type="body" sz="quarter" idx="13" hasCustomPrompt="1"/>
          </p:nvPr>
        </p:nvSpPr>
        <p:spPr>
          <a:xfrm>
            <a:off x="5068127" y="2747964"/>
            <a:ext cx="3700462" cy="638704"/>
          </a:xfrm>
          <a:prstGeom prst="rect">
            <a:avLst/>
          </a:prstGeom>
        </p:spPr>
        <p:txBody>
          <a:bodyPr vert="horz"/>
          <a:lstStyle>
            <a:lvl1pPr>
              <a:buNone/>
              <a:defRPr sz="3600">
                <a:solidFill>
                  <a:srgbClr val="FF8200"/>
                </a:solidFill>
              </a:defRPr>
            </a:lvl1pPr>
            <a:lvl2pPr>
              <a:buNone/>
              <a:defRPr sz="3600"/>
            </a:lvl2pPr>
            <a:lvl3pPr>
              <a:buNone/>
              <a:defRPr sz="3600"/>
            </a:lvl3pPr>
            <a:lvl4pPr>
              <a:buNone/>
              <a:defRPr sz="3600"/>
            </a:lvl4pPr>
            <a:lvl5pPr>
              <a:buNone/>
              <a:defRPr sz="3600"/>
            </a:lvl5pPr>
          </a:lstStyle>
          <a:p>
            <a:pPr lvl="0"/>
            <a:r>
              <a:rPr lang="en-US" dirty="0" smtClean="0"/>
              <a:t>Appendix</a:t>
            </a:r>
            <a:endParaRPr lang="en-US" dirty="0"/>
          </a:p>
        </p:txBody>
      </p:sp>
      <p:pic>
        <p:nvPicPr>
          <p:cNvPr id="9" name="Picture 8" descr="placeholder-vector.png"/>
          <p:cNvPicPr>
            <a:picLocks noChangeAspect="1"/>
          </p:cNvPicPr>
          <p:nvPr userDrawn="1"/>
        </p:nvPicPr>
        <p:blipFill>
          <a:blip r:embed="rId3"/>
          <a:stretch>
            <a:fillRect/>
          </a:stretch>
        </p:blipFill>
        <p:spPr>
          <a:xfrm>
            <a:off x="0" y="0"/>
            <a:ext cx="4572000" cy="6858000"/>
          </a:xfrm>
          <a:prstGeom prst="rect">
            <a:avLst/>
          </a:prstGeom>
        </p:spPr>
      </p:pic>
    </p:spTree>
    <p:extLst>
      <p:ext uri="{BB962C8B-B14F-4D97-AF65-F5344CB8AC3E}">
        <p14:creationId xmlns:p14="http://schemas.microsoft.com/office/powerpoint/2010/main" val="8856730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2"/>
          <p:cNvSpPr>
            <a:spLocks noGrp="1"/>
          </p:cNvSpPr>
          <p:nvPr>
            <p:ph type="body" sz="quarter" idx="16"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smtClean="0"/>
              <a:t>Sources &amp; Notes:</a:t>
            </a:r>
            <a:endParaRPr lang="en-US" dirty="0"/>
          </a:p>
        </p:txBody>
      </p:sp>
      <p:pic>
        <p:nvPicPr>
          <p:cNvPr id="4" name="Picture 9" descr="Elsevier.png"/>
          <p:cNvPicPr>
            <a:picLocks noChangeAspect="1"/>
          </p:cNvPicPr>
          <p:nvPr userDrawn="1"/>
        </p:nvPicPr>
        <p:blipFill>
          <a:blip r:embed="rId2"/>
          <a:srcRect/>
          <a:stretch>
            <a:fillRect/>
          </a:stretch>
        </p:blipFill>
        <p:spPr bwMode="auto">
          <a:xfrm>
            <a:off x="8337550" y="6059488"/>
            <a:ext cx="555625" cy="609600"/>
          </a:xfrm>
          <a:prstGeom prst="rect">
            <a:avLst/>
          </a:prstGeom>
          <a:noFill/>
          <a:ln w="9525">
            <a:noFill/>
            <a:miter lim="800000"/>
            <a:headEnd/>
            <a:tailEnd/>
          </a:ln>
        </p:spPr>
      </p:pic>
      <p:sp>
        <p:nvSpPr>
          <p:cNvPr id="5" name="Slide Number Placeholder 7"/>
          <p:cNvSpPr>
            <a:spLocks noGrp="1"/>
          </p:cNvSpPr>
          <p:nvPr>
            <p:ph type="sldNum" sz="quarter" idx="4"/>
          </p:nvPr>
        </p:nvSpPr>
        <p:spPr>
          <a:xfrm>
            <a:off x="8548008" y="28837"/>
            <a:ext cx="457200" cy="327933"/>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fld id="{DA15E891-66B8-4B28-AB8F-05A4B1DE573C}" type="slidenum">
              <a:rPr lang="en-US" smtClean="0"/>
              <a:pPr/>
              <a:t>‹#›</a:t>
            </a:fld>
            <a:endParaRPr lang="en-US" dirty="0"/>
          </a:p>
        </p:txBody>
      </p:sp>
    </p:spTree>
    <p:extLst>
      <p:ext uri="{BB962C8B-B14F-4D97-AF65-F5344CB8AC3E}">
        <p14:creationId xmlns:p14="http://schemas.microsoft.com/office/powerpoint/2010/main" val="2199384287"/>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Picture here</a:t>
            </a:r>
            <a:endParaRPr lang="en-US" dirty="0"/>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lvl1pPr>
          </a:lstStyle>
          <a:p>
            <a:r>
              <a:rPr lang="en-US" smtClean="0"/>
              <a:t>Click to edit Master title style</a:t>
            </a:r>
            <a:endParaRPr lang="en-US" dirty="0"/>
          </a:p>
        </p:txBody>
      </p:sp>
      <p:sp>
        <p:nvSpPr>
          <p:cNvPr id="9" name="Content Placeholder 5"/>
          <p:cNvSpPr>
            <a:spLocks noGrp="1"/>
          </p:cNvSpPr>
          <p:nvPr>
            <p:ph sz="quarter" idx="4"/>
          </p:nvPr>
        </p:nvSpPr>
        <p:spPr>
          <a:xfrm>
            <a:off x="457198" y="5683662"/>
            <a:ext cx="8238320" cy="714593"/>
          </a:xfrm>
          <a:prstGeom prst="rect">
            <a:avLst/>
          </a:prstGeom>
        </p:spPr>
        <p:txBody>
          <a:bodyPr/>
          <a:lstStyle>
            <a:lvl1pPr>
              <a:buNone/>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p:txBody>
      </p:sp>
      <p:sp>
        <p:nvSpPr>
          <p:cNvPr id="11" name="Text Placeholder 22"/>
          <p:cNvSpPr>
            <a:spLocks noGrp="1"/>
          </p:cNvSpPr>
          <p:nvPr>
            <p:ph type="body" sz="quarter" idx="16"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smtClean="0"/>
              <a:t>Sources &amp; Notes:</a:t>
            </a:r>
            <a:endParaRPr lang="en-US" dirty="0"/>
          </a:p>
        </p:txBody>
      </p:sp>
      <p:pic>
        <p:nvPicPr>
          <p:cNvPr id="6" name="Picture 9" descr="Elsevier.png"/>
          <p:cNvPicPr>
            <a:picLocks noChangeAspect="1"/>
          </p:cNvPicPr>
          <p:nvPr userDrawn="1"/>
        </p:nvPicPr>
        <p:blipFill>
          <a:blip r:embed="rId2"/>
          <a:srcRect/>
          <a:stretch>
            <a:fillRect/>
          </a:stretch>
        </p:blipFill>
        <p:spPr bwMode="auto">
          <a:xfrm>
            <a:off x="8337550" y="6059488"/>
            <a:ext cx="555625" cy="609600"/>
          </a:xfrm>
          <a:prstGeom prst="rect">
            <a:avLst/>
          </a:prstGeom>
          <a:noFill/>
          <a:ln w="9525">
            <a:noFill/>
            <a:miter lim="800000"/>
            <a:headEnd/>
            <a:tailEnd/>
          </a:ln>
        </p:spPr>
      </p:pic>
      <p:sp>
        <p:nvSpPr>
          <p:cNvPr id="7" name="Slide Number Placeholder 7"/>
          <p:cNvSpPr>
            <a:spLocks noGrp="1"/>
          </p:cNvSpPr>
          <p:nvPr>
            <p:ph type="sldNum" sz="quarter" idx="17"/>
          </p:nvPr>
        </p:nvSpPr>
        <p:spPr>
          <a:xfrm>
            <a:off x="8548008" y="28837"/>
            <a:ext cx="457200" cy="327933"/>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fld id="{DA15E891-66B8-4B28-AB8F-05A4B1DE573C}" type="slidenum">
              <a:rPr lang="en-US" smtClean="0"/>
              <a:pPr/>
              <a:t>‹#›</a:t>
            </a:fld>
            <a:endParaRPr lang="en-US" dirty="0"/>
          </a:p>
        </p:txBody>
      </p:sp>
    </p:spTree>
    <p:extLst>
      <p:ext uri="{BB962C8B-B14F-4D97-AF65-F5344CB8AC3E}">
        <p14:creationId xmlns:p14="http://schemas.microsoft.com/office/powerpoint/2010/main" val="288484284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Breaker">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stretch>
            <a:fillRect/>
          </a:stretch>
        </p:blipFill>
        <p:spPr>
          <a:xfrm>
            <a:off x="378" y="283"/>
            <a:ext cx="9143242" cy="6857432"/>
          </a:xfrm>
          <a:prstGeom prst="rect">
            <a:avLst/>
          </a:prstGeom>
        </p:spPr>
      </p:pic>
      <p:sp>
        <p:nvSpPr>
          <p:cNvPr id="2" name="Title 1"/>
          <p:cNvSpPr>
            <a:spLocks noGrp="1"/>
          </p:cNvSpPr>
          <p:nvPr>
            <p:ph type="ctrTitle" hasCustomPrompt="1"/>
          </p:nvPr>
        </p:nvSpPr>
        <p:spPr>
          <a:xfrm>
            <a:off x="715055" y="1728080"/>
            <a:ext cx="7772400" cy="503491"/>
          </a:xfrm>
        </p:spPr>
        <p:txBody>
          <a:bodyPr anchor="t">
            <a:noAutofit/>
          </a:bodyPr>
          <a:lstStyle>
            <a:lvl1pPr algn="l">
              <a:defRPr sz="2800" b="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t>Section Title</a:t>
            </a:r>
            <a:endParaRPr lang="en-US" dirty="0"/>
          </a:p>
        </p:txBody>
      </p:sp>
      <p:sp>
        <p:nvSpPr>
          <p:cNvPr id="6" name="Content Placeholder 5"/>
          <p:cNvSpPr>
            <a:spLocks noGrp="1"/>
          </p:cNvSpPr>
          <p:nvPr>
            <p:ph sz="quarter" idx="16" hasCustomPrompt="1"/>
          </p:nvPr>
        </p:nvSpPr>
        <p:spPr>
          <a:xfrm>
            <a:off x="714375" y="2318657"/>
            <a:ext cx="4567918" cy="2343150"/>
          </a:xfrm>
        </p:spPr>
        <p:txBody>
          <a:bodyPr>
            <a:normAutofit/>
          </a:bodyPr>
          <a:lstStyle>
            <a:lvl1pPr marL="0" indent="0">
              <a:buNone/>
              <a:defRPr sz="2000" b="0" baseline="0">
                <a:solidFill>
                  <a:schemeClr val="bg1"/>
                </a:solidFill>
              </a:defRPr>
            </a:lvl1pPr>
          </a:lstStyle>
          <a:p>
            <a:pPr lvl="0"/>
            <a:r>
              <a:rPr lang="en-US" dirty="0" smtClean="0"/>
              <a:t>Add Section title text here</a:t>
            </a:r>
            <a:endParaRPr lang="en-US" dirty="0"/>
          </a:p>
        </p:txBody>
      </p:sp>
      <p:grpSp>
        <p:nvGrpSpPr>
          <p:cNvPr id="5" name="Group 4"/>
          <p:cNvGrpSpPr/>
          <p:nvPr userDrawn="1"/>
        </p:nvGrpSpPr>
        <p:grpSpPr>
          <a:xfrm>
            <a:off x="7899400" y="347947"/>
            <a:ext cx="914400" cy="1010004"/>
            <a:chOff x="7899400" y="347947"/>
            <a:chExt cx="914400" cy="1010004"/>
          </a:xfrm>
        </p:grpSpPr>
        <p:pic>
          <p:nvPicPr>
            <p:cNvPr id="7" name="Picture 6" descr="ELS_NS_Logo_1C_White_RGB.png"/>
            <p:cNvPicPr>
              <a:picLocks noChangeAspect="1"/>
            </p:cNvPicPr>
            <p:nvPr userDrawn="1"/>
          </p:nvPicPr>
          <p:blipFill>
            <a:blip r:embed="rId3" cstate="print"/>
            <a:stretch>
              <a:fillRect/>
            </a:stretch>
          </p:blipFill>
          <p:spPr>
            <a:xfrm>
              <a:off x="7899400" y="347947"/>
              <a:ext cx="914400" cy="1010004"/>
            </a:xfrm>
            <a:prstGeom prst="rect">
              <a:avLst/>
            </a:prstGeom>
          </p:spPr>
        </p:pic>
        <p:pic>
          <p:nvPicPr>
            <p:cNvPr id="8" name="Picture 7" descr="ELS_NS_Logo_1C_White_RGB.png"/>
            <p:cNvPicPr>
              <a:picLocks noChangeAspect="1"/>
            </p:cNvPicPr>
            <p:nvPr userDrawn="1"/>
          </p:nvPicPr>
          <p:blipFill>
            <a:blip r:embed="rId3" cstate="print"/>
            <a:stretch>
              <a:fillRect/>
            </a:stretch>
          </p:blipFill>
          <p:spPr>
            <a:xfrm>
              <a:off x="7899400" y="347947"/>
              <a:ext cx="914400" cy="1010004"/>
            </a:xfrm>
            <a:prstGeom prst="rect">
              <a:avLst/>
            </a:prstGeom>
          </p:spPr>
        </p:pic>
      </p:grpSp>
    </p:spTree>
    <p:extLst>
      <p:ext uri="{BB962C8B-B14F-4D97-AF65-F5344CB8AC3E}">
        <p14:creationId xmlns:p14="http://schemas.microsoft.com/office/powerpoint/2010/main" val="2491065732"/>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216">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1"/>
            </a:lvl1pPr>
          </a:lstStyle>
          <a:p>
            <a:r>
              <a:rPr lang="en-US" smtClean="0"/>
              <a:t>Click to edit Master title style</a:t>
            </a:r>
            <a:endParaRPr lang="en-US" dirty="0"/>
          </a:p>
        </p:txBody>
      </p:sp>
      <p:sp>
        <p:nvSpPr>
          <p:cNvPr id="6" name="Text Placeholder 22"/>
          <p:cNvSpPr>
            <a:spLocks noGrp="1"/>
          </p:cNvSpPr>
          <p:nvPr>
            <p:ph type="body" sz="quarter" idx="16"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smtClean="0"/>
              <a:t>Sources &amp; Notes:</a:t>
            </a:r>
            <a:endParaRPr lang="en-US" dirty="0"/>
          </a:p>
        </p:txBody>
      </p:sp>
      <p:pic>
        <p:nvPicPr>
          <p:cNvPr id="9" name="Picture 9" descr="Elsevier.png"/>
          <p:cNvPicPr>
            <a:picLocks noChangeAspect="1"/>
          </p:cNvPicPr>
          <p:nvPr userDrawn="1"/>
        </p:nvPicPr>
        <p:blipFill>
          <a:blip r:embed="rId2"/>
          <a:srcRect/>
          <a:stretch>
            <a:fillRect/>
          </a:stretch>
        </p:blipFill>
        <p:spPr bwMode="auto">
          <a:xfrm>
            <a:off x="8337550" y="6059488"/>
            <a:ext cx="555625" cy="609600"/>
          </a:xfrm>
          <a:prstGeom prst="rect">
            <a:avLst/>
          </a:prstGeom>
          <a:noFill/>
          <a:ln w="9525">
            <a:noFill/>
            <a:miter lim="800000"/>
            <a:headEnd/>
            <a:tailEnd/>
          </a:ln>
        </p:spPr>
      </p:pic>
      <p:sp>
        <p:nvSpPr>
          <p:cNvPr id="10" name="Slide Number Placeholder 7"/>
          <p:cNvSpPr>
            <a:spLocks noGrp="1"/>
          </p:cNvSpPr>
          <p:nvPr>
            <p:ph type="sldNum" sz="quarter" idx="4"/>
          </p:nvPr>
        </p:nvSpPr>
        <p:spPr>
          <a:xfrm>
            <a:off x="8548008" y="28837"/>
            <a:ext cx="457200" cy="327933"/>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fld id="{DA15E891-66B8-4B28-AB8F-05A4B1DE573C}" type="slidenum">
              <a:rPr lang="en-US" smtClean="0"/>
              <a:pPr/>
              <a:t>‹#›</a:t>
            </a:fld>
            <a:endParaRPr lang="en-US" dirty="0"/>
          </a:p>
        </p:txBody>
      </p:sp>
    </p:spTree>
    <p:extLst>
      <p:ext uri="{BB962C8B-B14F-4D97-AF65-F5344CB8AC3E}">
        <p14:creationId xmlns:p14="http://schemas.microsoft.com/office/powerpoint/2010/main" val="3009392537"/>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Pics &amp; Text Content Slide">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101600" y="1494886"/>
            <a:ext cx="2806700" cy="2209800"/>
          </a:xfrm>
          <a:prstGeom prst="rect">
            <a:avLst/>
          </a:prstGeom>
        </p:spPr>
        <p:txBody>
          <a:bodyPr/>
          <a:lstStyle/>
          <a:p>
            <a:r>
              <a:rPr lang="en-US" smtClean="0"/>
              <a:t>Click icon to add picture</a:t>
            </a:r>
            <a:endParaRPr lang="en-GB"/>
          </a:p>
        </p:txBody>
      </p:sp>
      <p:sp>
        <p:nvSpPr>
          <p:cNvPr id="10" name="Picture Placeholder 6"/>
          <p:cNvSpPr>
            <a:spLocks noGrp="1"/>
          </p:cNvSpPr>
          <p:nvPr>
            <p:ph type="pic" sz="quarter" idx="12"/>
          </p:nvPr>
        </p:nvSpPr>
        <p:spPr>
          <a:xfrm>
            <a:off x="6076950" y="1494886"/>
            <a:ext cx="2806700" cy="2209800"/>
          </a:xfrm>
          <a:prstGeom prst="rect">
            <a:avLst/>
          </a:prstGeom>
        </p:spPr>
        <p:txBody>
          <a:bodyPr/>
          <a:lstStyle/>
          <a:p>
            <a:r>
              <a:rPr lang="en-US" smtClean="0"/>
              <a:t>Click icon to add picture</a:t>
            </a:r>
            <a:endParaRPr lang="en-GB"/>
          </a:p>
        </p:txBody>
      </p:sp>
      <p:sp>
        <p:nvSpPr>
          <p:cNvPr id="11" name="Picture Placeholder 6"/>
          <p:cNvSpPr>
            <a:spLocks noGrp="1"/>
          </p:cNvSpPr>
          <p:nvPr>
            <p:ph type="pic" sz="quarter" idx="13"/>
          </p:nvPr>
        </p:nvSpPr>
        <p:spPr>
          <a:xfrm>
            <a:off x="3089275" y="1494886"/>
            <a:ext cx="2806700" cy="2209800"/>
          </a:xfrm>
          <a:prstGeom prst="rect">
            <a:avLst/>
          </a:prstGeom>
        </p:spPr>
        <p:txBody>
          <a:bodyPr/>
          <a:lstStyle/>
          <a:p>
            <a:r>
              <a:rPr lang="en-US" smtClean="0"/>
              <a:t>Click icon to add picture</a:t>
            </a:r>
            <a:endParaRPr lang="en-GB"/>
          </a:p>
        </p:txBody>
      </p:sp>
      <p:sp>
        <p:nvSpPr>
          <p:cNvPr id="9" name="Picture Placeholder 8"/>
          <p:cNvSpPr>
            <a:spLocks noGrp="1"/>
          </p:cNvSpPr>
          <p:nvPr>
            <p:ph type="pic" sz="quarter" idx="14"/>
          </p:nvPr>
        </p:nvSpPr>
        <p:spPr>
          <a:xfrm>
            <a:off x="126208" y="3872962"/>
            <a:ext cx="2782092" cy="2235737"/>
          </a:xfrm>
          <a:prstGeom prst="rect">
            <a:avLst/>
          </a:prstGeom>
        </p:spPr>
        <p:txBody>
          <a:bodyPr/>
          <a:lstStyle/>
          <a:p>
            <a:r>
              <a:rPr lang="en-US" smtClean="0"/>
              <a:t>Click icon to add picture</a:t>
            </a:r>
            <a:endParaRPr lang="en-GB"/>
          </a:p>
        </p:txBody>
      </p:sp>
      <p:sp>
        <p:nvSpPr>
          <p:cNvPr id="14" name="Picture Placeholder 8"/>
          <p:cNvSpPr>
            <a:spLocks noGrp="1"/>
          </p:cNvSpPr>
          <p:nvPr>
            <p:ph type="pic" sz="quarter" idx="15"/>
          </p:nvPr>
        </p:nvSpPr>
        <p:spPr>
          <a:xfrm>
            <a:off x="3113883" y="3890421"/>
            <a:ext cx="2782092" cy="2235737"/>
          </a:xfrm>
          <a:prstGeom prst="rect">
            <a:avLst/>
          </a:prstGeom>
        </p:spPr>
        <p:txBody>
          <a:bodyPr/>
          <a:lstStyle/>
          <a:p>
            <a:r>
              <a:rPr lang="en-US" smtClean="0"/>
              <a:t>Click icon to add picture</a:t>
            </a:r>
            <a:endParaRPr lang="en-GB"/>
          </a:p>
        </p:txBody>
      </p:sp>
      <p:sp>
        <p:nvSpPr>
          <p:cNvPr id="16" name="Picture Placeholder 8"/>
          <p:cNvSpPr>
            <a:spLocks noGrp="1"/>
          </p:cNvSpPr>
          <p:nvPr>
            <p:ph type="pic" sz="quarter" idx="16"/>
          </p:nvPr>
        </p:nvSpPr>
        <p:spPr>
          <a:xfrm>
            <a:off x="6076950" y="3890420"/>
            <a:ext cx="2782092" cy="2235737"/>
          </a:xfrm>
          <a:prstGeom prst="rect">
            <a:avLst/>
          </a:prstGeom>
        </p:spPr>
        <p:txBody>
          <a:bodyPr/>
          <a:lstStyle/>
          <a:p>
            <a:r>
              <a:rPr lang="en-US" smtClean="0"/>
              <a:t>Click icon to add picture</a:t>
            </a:r>
            <a:endParaRPr lang="en-GB"/>
          </a:p>
        </p:txBody>
      </p:sp>
      <p:sp>
        <p:nvSpPr>
          <p:cNvPr id="12" name="Text Placeholder 22"/>
          <p:cNvSpPr>
            <a:spLocks noGrp="1"/>
          </p:cNvSpPr>
          <p:nvPr>
            <p:ph type="body" sz="quarter" idx="17"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smtClean="0"/>
              <a:t>Sources &amp; Notes:</a:t>
            </a:r>
            <a:endParaRPr lang="en-US" dirty="0"/>
          </a:p>
        </p:txBody>
      </p:sp>
      <p:sp>
        <p:nvSpPr>
          <p:cNvPr id="13" name="Title 1"/>
          <p:cNvSpPr>
            <a:spLocks noGrp="1"/>
          </p:cNvSpPr>
          <p:nvPr>
            <p:ph type="title"/>
          </p:nvPr>
        </p:nvSpPr>
        <p:spPr>
          <a:xfrm>
            <a:off x="457199" y="705204"/>
            <a:ext cx="8238319" cy="418645"/>
          </a:xfrm>
        </p:spPr>
        <p:txBody>
          <a:bodyPr/>
          <a:lstStyle/>
          <a:p>
            <a:r>
              <a:rPr lang="en-US" smtClean="0"/>
              <a:t>Click to edit Master title style</a:t>
            </a:r>
            <a:endParaRPr lang="en-US" dirty="0"/>
          </a:p>
        </p:txBody>
      </p:sp>
      <p:pic>
        <p:nvPicPr>
          <p:cNvPr id="15" name="Picture 9" descr="Elsevier.png"/>
          <p:cNvPicPr>
            <a:picLocks noChangeAspect="1"/>
          </p:cNvPicPr>
          <p:nvPr userDrawn="1"/>
        </p:nvPicPr>
        <p:blipFill>
          <a:blip r:embed="rId2"/>
          <a:srcRect/>
          <a:stretch>
            <a:fillRect/>
          </a:stretch>
        </p:blipFill>
        <p:spPr bwMode="auto">
          <a:xfrm>
            <a:off x="8337550" y="6059488"/>
            <a:ext cx="555625" cy="609600"/>
          </a:xfrm>
          <a:prstGeom prst="rect">
            <a:avLst/>
          </a:prstGeom>
          <a:noFill/>
          <a:ln w="9525">
            <a:noFill/>
            <a:miter lim="800000"/>
            <a:headEnd/>
            <a:tailEnd/>
          </a:ln>
        </p:spPr>
      </p:pic>
    </p:spTree>
    <p:extLst>
      <p:ext uri="{BB962C8B-B14F-4D97-AF65-F5344CB8AC3E}">
        <p14:creationId xmlns:p14="http://schemas.microsoft.com/office/powerpoint/2010/main" val="3477037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solidFill>
                  <a:schemeClr val="accent1"/>
                </a:solidFill>
              </a:defRPr>
            </a:lvl1pPr>
          </a:lstStyle>
          <a:p>
            <a:r>
              <a:rPr lang="en-US" smtClean="0"/>
              <a:t>Click to edit Master title style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smtClean="0"/>
              <a:t>Click to edit text</a:t>
            </a:r>
            <a:endParaRPr lang="en-US" dirty="0"/>
          </a:p>
        </p:txBody>
      </p:sp>
      <p:sp>
        <p:nvSpPr>
          <p:cNvPr id="11" name="Content Placeholder 1"/>
          <p:cNvSpPr>
            <a:spLocks noGrp="1"/>
          </p:cNvSpPr>
          <p:nvPr>
            <p:ph idx="13"/>
          </p:nvPr>
        </p:nvSpPr>
        <p:spPr>
          <a:xfrm>
            <a:off x="457198" y="1943072"/>
            <a:ext cx="8238320" cy="3765589"/>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2" name="Text Placeholder 22"/>
          <p:cNvSpPr>
            <a:spLocks noGrp="1"/>
          </p:cNvSpPr>
          <p:nvPr>
            <p:ph type="body" sz="quarter" idx="16"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smtClean="0"/>
              <a:t>Sources &amp; Notes:</a:t>
            </a:r>
            <a:endParaRPr lang="en-US" dirty="0"/>
          </a:p>
        </p:txBody>
      </p:sp>
      <p:pic>
        <p:nvPicPr>
          <p:cNvPr id="8" name="Picture 9" descr="Elsevier.png"/>
          <p:cNvPicPr>
            <a:picLocks noChangeAspect="1"/>
          </p:cNvPicPr>
          <p:nvPr userDrawn="1"/>
        </p:nvPicPr>
        <p:blipFill>
          <a:blip r:embed="rId2"/>
          <a:srcRect/>
          <a:stretch>
            <a:fillRect/>
          </a:stretch>
        </p:blipFill>
        <p:spPr bwMode="auto">
          <a:xfrm>
            <a:off x="8337550" y="6059488"/>
            <a:ext cx="555625" cy="609600"/>
          </a:xfrm>
          <a:prstGeom prst="rect">
            <a:avLst/>
          </a:prstGeom>
          <a:noFill/>
          <a:ln w="9525">
            <a:noFill/>
            <a:miter lim="800000"/>
            <a:headEnd/>
            <a:tailEnd/>
          </a:ln>
        </p:spPr>
      </p:pic>
      <p:sp>
        <p:nvSpPr>
          <p:cNvPr id="10" name="Slide Number Placeholder 7"/>
          <p:cNvSpPr>
            <a:spLocks noGrp="1"/>
          </p:cNvSpPr>
          <p:nvPr>
            <p:ph type="sldNum" sz="quarter" idx="4"/>
          </p:nvPr>
        </p:nvSpPr>
        <p:spPr>
          <a:xfrm>
            <a:off x="8548008" y="28837"/>
            <a:ext cx="457200" cy="327933"/>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fld id="{DA15E891-66B8-4B28-AB8F-05A4B1DE573C}" type="slidenum">
              <a:rPr lang="en-US" smtClean="0"/>
              <a:pPr/>
              <a:t>‹#›</a:t>
            </a:fld>
            <a:endParaRPr lang="en-US" dirty="0"/>
          </a:p>
        </p:txBody>
      </p:sp>
    </p:spTree>
    <p:extLst>
      <p:ext uri="{BB962C8B-B14F-4D97-AF65-F5344CB8AC3E}">
        <p14:creationId xmlns:p14="http://schemas.microsoft.com/office/powerpoint/2010/main" val="2392439505"/>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lvl1pPr>
          </a:lstStyle>
          <a:p>
            <a:r>
              <a:rPr lang="en-US" smtClean="0"/>
              <a:t>Click to edit Master title style</a:t>
            </a:r>
            <a:endParaRPr lang="en-US" dirty="0"/>
          </a:p>
        </p:txBody>
      </p:sp>
      <p:sp>
        <p:nvSpPr>
          <p:cNvPr id="7" name="Content Placeholder 1"/>
          <p:cNvSpPr>
            <a:spLocks noGrp="1"/>
          </p:cNvSpPr>
          <p:nvPr>
            <p:ph idx="10"/>
          </p:nvPr>
        </p:nvSpPr>
        <p:spPr>
          <a:xfrm>
            <a:off x="457198" y="1500110"/>
            <a:ext cx="8238320"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Text Placeholder 22"/>
          <p:cNvSpPr>
            <a:spLocks noGrp="1"/>
          </p:cNvSpPr>
          <p:nvPr>
            <p:ph type="body" sz="quarter" idx="16"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smtClean="0"/>
              <a:t>Sources &amp; Notes:</a:t>
            </a:r>
            <a:endParaRPr lang="en-US" dirty="0"/>
          </a:p>
        </p:txBody>
      </p:sp>
      <p:pic>
        <p:nvPicPr>
          <p:cNvPr id="5" name="Picture 9" descr="Elsevier.png"/>
          <p:cNvPicPr>
            <a:picLocks noChangeAspect="1"/>
          </p:cNvPicPr>
          <p:nvPr userDrawn="1"/>
        </p:nvPicPr>
        <p:blipFill>
          <a:blip r:embed="rId2"/>
          <a:srcRect/>
          <a:stretch>
            <a:fillRect/>
          </a:stretch>
        </p:blipFill>
        <p:spPr bwMode="auto">
          <a:xfrm>
            <a:off x="8337550" y="6059488"/>
            <a:ext cx="555625" cy="609600"/>
          </a:xfrm>
          <a:prstGeom prst="rect">
            <a:avLst/>
          </a:prstGeom>
          <a:noFill/>
          <a:ln w="9525">
            <a:noFill/>
            <a:miter lim="800000"/>
            <a:headEnd/>
            <a:tailEnd/>
          </a:ln>
        </p:spPr>
      </p:pic>
      <p:sp>
        <p:nvSpPr>
          <p:cNvPr id="9" name="Slide Number Placeholder 7"/>
          <p:cNvSpPr>
            <a:spLocks noGrp="1"/>
          </p:cNvSpPr>
          <p:nvPr>
            <p:ph type="sldNum" sz="quarter" idx="4"/>
          </p:nvPr>
        </p:nvSpPr>
        <p:spPr>
          <a:xfrm>
            <a:off x="8548008" y="28837"/>
            <a:ext cx="457200" cy="327933"/>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fld id="{DA15E891-66B8-4B28-AB8F-05A4B1DE573C}" type="slidenum">
              <a:rPr lang="en-US" smtClean="0"/>
              <a:pPr/>
              <a:t>‹#›</a:t>
            </a:fld>
            <a:endParaRPr lang="en-US" dirty="0"/>
          </a:p>
        </p:txBody>
      </p:sp>
    </p:spTree>
    <p:extLst>
      <p:ext uri="{BB962C8B-B14F-4D97-AF65-F5344CB8AC3E}">
        <p14:creationId xmlns:p14="http://schemas.microsoft.com/office/powerpoint/2010/main" val="282541387"/>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7" name="Picture 6" descr="Illust_Section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4754822" cy="6886211"/>
          </a:xfrm>
          <a:prstGeom prst="rect">
            <a:avLst/>
          </a:prstGeom>
        </p:spPr>
      </p:pic>
      <p:pic>
        <p:nvPicPr>
          <p:cNvPr id="6" name="Picture 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5" name="Title 3"/>
          <p:cNvSpPr>
            <a:spLocks noGrp="1"/>
          </p:cNvSpPr>
          <p:nvPr>
            <p:ph type="title" hasCustomPrompt="1"/>
          </p:nvPr>
        </p:nvSpPr>
        <p:spPr>
          <a:xfrm>
            <a:off x="4917835" y="2740932"/>
            <a:ext cx="3732113" cy="2429904"/>
          </a:xfrm>
          <a:prstGeom prst="rect">
            <a:avLst/>
          </a:prstGeom>
        </p:spPr>
        <p:txBody>
          <a:bodyPr vert="horz" anchor="t"/>
          <a:lstStyle>
            <a:lvl1pPr algn="l">
              <a:lnSpc>
                <a:spcPct val="100000"/>
              </a:lnSpc>
              <a:defRPr sz="3600">
                <a:solidFill>
                  <a:srgbClr val="FF8200"/>
                </a:solidFill>
              </a:defRPr>
            </a:lvl1pPr>
          </a:lstStyle>
          <a:p>
            <a:r>
              <a:rPr lang="en-US" dirty="0" smtClean="0"/>
              <a:t>Section Title And Multiple Lines If Necessary</a:t>
            </a:r>
            <a:endParaRPr lang="en-US" dirty="0"/>
          </a:p>
        </p:txBody>
      </p:sp>
    </p:spTree>
    <p:extLst>
      <p:ext uri="{BB962C8B-B14F-4D97-AF65-F5344CB8AC3E}">
        <p14:creationId xmlns:p14="http://schemas.microsoft.com/office/powerpoint/2010/main" val="5654417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8" name="Picture 7" descr="Illust_Appendix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685018" cy="6858000"/>
          </a:xfrm>
          <a:prstGeom prst="rect">
            <a:avLst/>
          </a:prstGeom>
        </p:spPr>
      </p:pic>
      <p:pic>
        <p:nvPicPr>
          <p:cNvPr id="5" name="Picture 4"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1" name="Text Placeholder 10"/>
          <p:cNvSpPr>
            <a:spLocks noGrp="1"/>
          </p:cNvSpPr>
          <p:nvPr>
            <p:ph type="body" sz="quarter" idx="12"/>
          </p:nvPr>
        </p:nvSpPr>
        <p:spPr>
          <a:xfrm>
            <a:off x="5068888" y="3494882"/>
            <a:ext cx="3724275" cy="1718018"/>
          </a:xfrm>
          <a:prstGeom prst="rect">
            <a:avLst/>
          </a:prstGeom>
        </p:spPr>
        <p:txBody>
          <a:bodyPr vert="horz"/>
          <a:lstStyle>
            <a:lvl1pPr>
              <a:buNone/>
              <a:defRPr sz="1600">
                <a:solidFill>
                  <a:srgbClr val="53565A"/>
                </a:solidFill>
              </a:defRPr>
            </a:lvl1pPr>
            <a:lvl2pPr>
              <a:buNone/>
              <a:defRPr sz="1600"/>
            </a:lvl2pPr>
            <a:lvl3pPr>
              <a:buNone/>
              <a:defRPr sz="1600"/>
            </a:lvl3pPr>
            <a:lvl4pPr>
              <a:buNone/>
              <a:defRPr sz="1600"/>
            </a:lvl4pPr>
            <a:lvl5pPr>
              <a:buNone/>
              <a:defRPr sz="1600"/>
            </a:lvl5pPr>
          </a:lstStyle>
          <a:p>
            <a:pPr lvl="0"/>
            <a:r>
              <a:rPr lang="en-US" smtClean="0"/>
              <a:t>Click to edit Master text styles</a:t>
            </a:r>
          </a:p>
        </p:txBody>
      </p:sp>
      <p:sp>
        <p:nvSpPr>
          <p:cNvPr id="13" name="Text Placeholder 12"/>
          <p:cNvSpPr>
            <a:spLocks noGrp="1"/>
          </p:cNvSpPr>
          <p:nvPr>
            <p:ph type="body" sz="quarter" idx="13" hasCustomPrompt="1"/>
          </p:nvPr>
        </p:nvSpPr>
        <p:spPr>
          <a:xfrm>
            <a:off x="5068127" y="2747964"/>
            <a:ext cx="3700462" cy="638704"/>
          </a:xfrm>
          <a:prstGeom prst="rect">
            <a:avLst/>
          </a:prstGeom>
        </p:spPr>
        <p:txBody>
          <a:bodyPr vert="horz"/>
          <a:lstStyle>
            <a:lvl1pPr>
              <a:buNone/>
              <a:defRPr sz="3600">
                <a:solidFill>
                  <a:srgbClr val="FF8200"/>
                </a:solidFill>
              </a:defRPr>
            </a:lvl1pPr>
            <a:lvl2pPr>
              <a:buNone/>
              <a:defRPr sz="3600"/>
            </a:lvl2pPr>
            <a:lvl3pPr>
              <a:buNone/>
              <a:defRPr sz="3600"/>
            </a:lvl3pPr>
            <a:lvl4pPr>
              <a:buNone/>
              <a:defRPr sz="3600"/>
            </a:lvl4pPr>
            <a:lvl5pPr>
              <a:buNone/>
              <a:defRPr sz="3600"/>
            </a:lvl5pPr>
          </a:lstStyle>
          <a:p>
            <a:pPr lvl="0"/>
            <a:r>
              <a:rPr lang="en-US" dirty="0" smtClean="0"/>
              <a:t>Appendix</a:t>
            </a:r>
            <a:endParaRPr lang="en-US" dirty="0"/>
          </a:p>
        </p:txBody>
      </p:sp>
    </p:spTree>
    <p:extLst>
      <p:ext uri="{BB962C8B-B14F-4D97-AF65-F5344CB8AC3E}">
        <p14:creationId xmlns:p14="http://schemas.microsoft.com/office/powerpoint/2010/main" val="18021934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33394014"/>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over Option 1">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stretch>
            <a:fillRect/>
          </a:stretch>
        </p:blipFill>
        <p:spPr>
          <a:xfrm>
            <a:off x="378" y="283"/>
            <a:ext cx="9143242" cy="6857432"/>
          </a:xfrm>
          <a:prstGeom prst="rect">
            <a:avLst/>
          </a:prstGeom>
        </p:spPr>
      </p:pic>
      <p:pic>
        <p:nvPicPr>
          <p:cNvPr id="23" name="Picture 22" descr="orangebar.jpg"/>
          <p:cNvPicPr>
            <a:picLocks noChangeAspect="1"/>
          </p:cNvPicPr>
          <p:nvPr userDrawn="1"/>
        </p:nvPicPr>
        <p:blipFill>
          <a:blip r:embed="rId3" cstate="print"/>
          <a:stretch>
            <a:fillRect/>
          </a:stretch>
        </p:blipFill>
        <p:spPr>
          <a:xfrm>
            <a:off x="0" y="2674620"/>
            <a:ext cx="9144000" cy="1508760"/>
          </a:xfrm>
          <a:prstGeom prst="rect">
            <a:avLst/>
          </a:prstGeom>
        </p:spPr>
      </p:pic>
      <p:pic>
        <p:nvPicPr>
          <p:cNvPr id="24" name="Picture 23" descr="infoflow.png"/>
          <p:cNvPicPr>
            <a:picLocks noChangeAspect="1"/>
          </p:cNvPicPr>
          <p:nvPr userDrawn="1"/>
        </p:nvPicPr>
        <p:blipFill>
          <a:blip r:embed="rId4" cstate="print">
            <a:alphaModFix amt="60000"/>
          </a:blip>
          <a:stretch>
            <a:fillRect/>
          </a:stretch>
        </p:blipFill>
        <p:spPr>
          <a:xfrm>
            <a:off x="0" y="3183636"/>
            <a:ext cx="9144000" cy="999744"/>
          </a:xfrm>
          <a:prstGeom prst="rect">
            <a:avLst/>
          </a:prstGeom>
        </p:spPr>
      </p:pic>
      <p:sp>
        <p:nvSpPr>
          <p:cNvPr id="9" name="Text Placeholder 8"/>
          <p:cNvSpPr>
            <a:spLocks noGrp="1"/>
          </p:cNvSpPr>
          <p:nvPr>
            <p:ph type="body" sz="quarter" idx="13" hasCustomPrompt="1"/>
          </p:nvPr>
        </p:nvSpPr>
        <p:spPr>
          <a:xfrm>
            <a:off x="252412" y="3665542"/>
            <a:ext cx="3675062" cy="407987"/>
          </a:xfrm>
          <a:prstGeom prst="rect">
            <a:avLst/>
          </a:prstGeom>
        </p:spPr>
        <p:txBody>
          <a:bodyPr anchor="ctr">
            <a:normAutofit/>
          </a:bodyPr>
          <a:lstStyle>
            <a:lvl1pPr marL="0" indent="0">
              <a:buNone/>
              <a:defRPr sz="1100" b="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dirty="0" smtClean="0"/>
              <a:t>SUBTITLE OF PRESENTATION</a:t>
            </a:r>
            <a:endParaRPr lang="en-US" dirty="0"/>
          </a:p>
        </p:txBody>
      </p:sp>
      <p:sp>
        <p:nvSpPr>
          <p:cNvPr id="5" name="Text Placeholder 4"/>
          <p:cNvSpPr>
            <a:spLocks noGrp="1"/>
          </p:cNvSpPr>
          <p:nvPr>
            <p:ph type="body" sz="quarter" idx="14" hasCustomPrompt="1"/>
          </p:nvPr>
        </p:nvSpPr>
        <p:spPr>
          <a:xfrm>
            <a:off x="913947" y="4401798"/>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err="1" smtClean="0"/>
              <a:t>FirstName</a:t>
            </a:r>
            <a:r>
              <a:rPr lang="en-US" dirty="0" smtClean="0"/>
              <a:t> </a:t>
            </a:r>
            <a:r>
              <a:rPr lang="en-US" dirty="0" err="1" smtClean="0"/>
              <a:t>LastName</a:t>
            </a:r>
            <a:endParaRPr lang="en-US" dirty="0" smtClean="0"/>
          </a:p>
        </p:txBody>
      </p:sp>
      <p:sp>
        <p:nvSpPr>
          <p:cNvPr id="7" name="TextBox 6"/>
          <p:cNvSpPr txBox="1"/>
          <p:nvPr userDrawn="1"/>
        </p:nvSpPr>
        <p:spPr>
          <a:xfrm>
            <a:off x="252412" y="4400662"/>
            <a:ext cx="1094014" cy="215444"/>
          </a:xfrm>
          <a:prstGeom prst="rect">
            <a:avLst/>
          </a:prstGeom>
          <a:noFill/>
        </p:spPr>
        <p:txBody>
          <a:bodyPr wrap="square" rtlCol="0">
            <a:spAutoFit/>
          </a:bodyPr>
          <a:lstStyle/>
          <a:p>
            <a:r>
              <a:rPr lang="en-US" sz="800" dirty="0" smtClean="0">
                <a:solidFill>
                  <a:srgbClr val="75787B"/>
                </a:solidFill>
                <a:latin typeface="Arial" panose="020B0604020202020204" pitchFamily="34" charset="0"/>
                <a:cs typeface="Arial" panose="020B0604020202020204" pitchFamily="34" charset="0"/>
              </a:rPr>
              <a:t>Presented By</a:t>
            </a:r>
            <a:endParaRPr lang="en-US" sz="800" dirty="0">
              <a:solidFill>
                <a:srgbClr val="75787B"/>
              </a:solidFill>
              <a:latin typeface="Arial" panose="020B0604020202020204" pitchFamily="34" charset="0"/>
              <a:cs typeface="Arial" panose="020B0604020202020204" pitchFamily="34" charset="0"/>
            </a:endParaRPr>
          </a:p>
        </p:txBody>
      </p:sp>
      <p:sp>
        <p:nvSpPr>
          <p:cNvPr id="11" name="Text Placeholder 4"/>
          <p:cNvSpPr>
            <a:spLocks noGrp="1"/>
          </p:cNvSpPr>
          <p:nvPr>
            <p:ph type="body" sz="quarter" idx="15" hasCustomPrompt="1"/>
          </p:nvPr>
        </p:nvSpPr>
        <p:spPr>
          <a:xfrm>
            <a:off x="519341" y="4578690"/>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smtClean="0"/>
              <a:t>XX_XX_XX</a:t>
            </a:r>
          </a:p>
        </p:txBody>
      </p:sp>
      <p:sp>
        <p:nvSpPr>
          <p:cNvPr id="12" name="TextBox 11"/>
          <p:cNvSpPr txBox="1"/>
          <p:nvPr userDrawn="1"/>
        </p:nvSpPr>
        <p:spPr>
          <a:xfrm>
            <a:off x="249691" y="4577554"/>
            <a:ext cx="1094014" cy="215444"/>
          </a:xfrm>
          <a:prstGeom prst="rect">
            <a:avLst/>
          </a:prstGeom>
          <a:noFill/>
        </p:spPr>
        <p:txBody>
          <a:bodyPr wrap="square" rtlCol="0">
            <a:spAutoFit/>
          </a:bodyPr>
          <a:lstStyle/>
          <a:p>
            <a:r>
              <a:rPr lang="en-US" sz="800" dirty="0" smtClean="0">
                <a:solidFill>
                  <a:srgbClr val="75787B"/>
                </a:solidFill>
                <a:latin typeface="Arial" panose="020B0604020202020204" pitchFamily="34" charset="0"/>
                <a:cs typeface="Arial" panose="020B0604020202020204" pitchFamily="34" charset="0"/>
              </a:rPr>
              <a:t>Date</a:t>
            </a:r>
            <a:endParaRPr lang="en-US" sz="800" dirty="0">
              <a:solidFill>
                <a:srgbClr val="75787B"/>
              </a:solidFill>
              <a:latin typeface="Arial" panose="020B0604020202020204" pitchFamily="34" charset="0"/>
              <a:cs typeface="Arial" panose="020B0604020202020204" pitchFamily="34" charset="0"/>
            </a:endParaRPr>
          </a:p>
        </p:txBody>
      </p:sp>
      <p:pic>
        <p:nvPicPr>
          <p:cNvPr id="21" name="Picture 20" descr="ELS_NS_Logo_2C_RGB.png"/>
          <p:cNvPicPr>
            <a:picLocks noChangeAspect="1"/>
          </p:cNvPicPr>
          <p:nvPr userDrawn="1"/>
        </p:nvPicPr>
        <p:blipFill>
          <a:blip r:embed="rId5" cstate="print"/>
          <a:stretch>
            <a:fillRect/>
          </a:stretch>
        </p:blipFill>
        <p:spPr>
          <a:xfrm>
            <a:off x="342954" y="345829"/>
            <a:ext cx="685800" cy="757502"/>
          </a:xfrm>
          <a:prstGeom prst="rect">
            <a:avLst/>
          </a:prstGeom>
        </p:spPr>
      </p:pic>
      <p:sp>
        <p:nvSpPr>
          <p:cNvPr id="2" name="Title 1"/>
          <p:cNvSpPr>
            <a:spLocks noGrp="1"/>
          </p:cNvSpPr>
          <p:nvPr>
            <p:ph type="ctrTitle" hasCustomPrompt="1"/>
          </p:nvPr>
        </p:nvSpPr>
        <p:spPr>
          <a:xfrm>
            <a:off x="244928" y="2910351"/>
            <a:ext cx="7772400" cy="722764"/>
          </a:xfrm>
        </p:spPr>
        <p:txBody>
          <a:bodyPr anchor="t">
            <a:noAutofit/>
          </a:bodyPr>
          <a:lstStyle>
            <a:lvl1pPr algn="l">
              <a:defRPr sz="2600" b="1"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t>Cover Slide Title</a:t>
            </a:r>
            <a:br>
              <a:rPr lang="en-US" dirty="0" smtClean="0"/>
            </a:br>
            <a:r>
              <a:rPr lang="en-US" dirty="0" smtClean="0"/>
              <a:t>Second Line If Necessary</a:t>
            </a:r>
            <a:endParaRPr lang="en-US" dirty="0"/>
          </a:p>
        </p:txBody>
      </p:sp>
    </p:spTree>
    <p:extLst>
      <p:ext uri="{BB962C8B-B14F-4D97-AF65-F5344CB8AC3E}">
        <p14:creationId xmlns:p14="http://schemas.microsoft.com/office/powerpoint/2010/main" val="2007621787"/>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userDrawn="1">
          <p15:clr>
            <a:srgbClr val="FBAE40"/>
          </p15:clr>
        </p15:guide>
        <p15:guide id="2" pos="216"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over Option 2">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stretch>
            <a:fillRect/>
          </a:stretch>
        </p:blipFill>
        <p:spPr>
          <a:xfrm>
            <a:off x="378" y="283"/>
            <a:ext cx="9143242" cy="6857432"/>
          </a:xfrm>
          <a:prstGeom prst="rect">
            <a:avLst/>
          </a:prstGeom>
        </p:spPr>
      </p:pic>
      <p:pic>
        <p:nvPicPr>
          <p:cNvPr id="16" name="Picture 15" descr="orangebar.jpg"/>
          <p:cNvPicPr>
            <a:picLocks noChangeAspect="1"/>
          </p:cNvPicPr>
          <p:nvPr userDrawn="1"/>
        </p:nvPicPr>
        <p:blipFill>
          <a:blip r:embed="rId3" cstate="print"/>
          <a:stretch>
            <a:fillRect/>
          </a:stretch>
        </p:blipFill>
        <p:spPr>
          <a:xfrm>
            <a:off x="0" y="2674620"/>
            <a:ext cx="9144000" cy="1508760"/>
          </a:xfrm>
          <a:prstGeom prst="rect">
            <a:avLst/>
          </a:prstGeom>
        </p:spPr>
      </p:pic>
      <p:sp>
        <p:nvSpPr>
          <p:cNvPr id="2" name="Title 1"/>
          <p:cNvSpPr>
            <a:spLocks noGrp="1"/>
          </p:cNvSpPr>
          <p:nvPr>
            <p:ph type="ctrTitle" hasCustomPrompt="1"/>
          </p:nvPr>
        </p:nvSpPr>
        <p:spPr>
          <a:xfrm>
            <a:off x="244928" y="2910351"/>
            <a:ext cx="7772400" cy="722764"/>
          </a:xfrm>
        </p:spPr>
        <p:txBody>
          <a:bodyPr anchor="t">
            <a:noAutofit/>
          </a:bodyPr>
          <a:lstStyle>
            <a:lvl1pPr algn="l">
              <a:defRPr sz="2600" b="1"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t>Cover Slide Title</a:t>
            </a:r>
            <a:br>
              <a:rPr lang="en-US" dirty="0" smtClean="0"/>
            </a:br>
            <a:r>
              <a:rPr lang="en-US" dirty="0" smtClean="0"/>
              <a:t>Second Line If Necessary</a:t>
            </a:r>
            <a:endParaRPr lang="en-US" dirty="0"/>
          </a:p>
        </p:txBody>
      </p:sp>
      <p:sp>
        <p:nvSpPr>
          <p:cNvPr id="9" name="Text Placeholder 8"/>
          <p:cNvSpPr>
            <a:spLocks noGrp="1"/>
          </p:cNvSpPr>
          <p:nvPr>
            <p:ph type="body" sz="quarter" idx="13" hasCustomPrompt="1"/>
          </p:nvPr>
        </p:nvSpPr>
        <p:spPr>
          <a:xfrm>
            <a:off x="252412" y="3665542"/>
            <a:ext cx="3675062" cy="407987"/>
          </a:xfrm>
          <a:prstGeom prst="rect">
            <a:avLst/>
          </a:prstGeom>
        </p:spPr>
        <p:txBody>
          <a:bodyPr anchor="ctr">
            <a:normAutofit/>
          </a:bodyPr>
          <a:lstStyle>
            <a:lvl1pPr marL="0" indent="0">
              <a:buNone/>
              <a:defRPr sz="1100" b="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dirty="0" smtClean="0"/>
              <a:t>SUBTITLE OF PRESENTATION</a:t>
            </a:r>
            <a:endParaRPr lang="en-US" dirty="0"/>
          </a:p>
        </p:txBody>
      </p:sp>
      <p:sp>
        <p:nvSpPr>
          <p:cNvPr id="4" name="Picture Placeholder 3"/>
          <p:cNvSpPr>
            <a:spLocks noGrp="1"/>
          </p:cNvSpPr>
          <p:nvPr>
            <p:ph type="pic" sz="quarter" idx="16" hasCustomPrompt="1"/>
          </p:nvPr>
        </p:nvSpPr>
        <p:spPr>
          <a:xfrm>
            <a:off x="6834188" y="642938"/>
            <a:ext cx="1093787" cy="301625"/>
          </a:xfrm>
          <a:prstGeom prst="rect">
            <a:avLst/>
          </a:prstGeom>
        </p:spPr>
        <p:txBody>
          <a:bodyPr anchor="ctr">
            <a:noAutofit/>
          </a:bodyPr>
          <a:lstStyle>
            <a:lvl1pPr marL="0" indent="0">
              <a:buNone/>
              <a:defRPr sz="900">
                <a:latin typeface="Arial" panose="020B0604020202020204" pitchFamily="34" charset="0"/>
                <a:cs typeface="Arial" panose="020B0604020202020204" pitchFamily="34" charset="0"/>
              </a:defRPr>
            </a:lvl1pPr>
          </a:lstStyle>
          <a:p>
            <a:r>
              <a:rPr lang="en-US" dirty="0" smtClean="0"/>
              <a:t>Click to Insert Logo</a:t>
            </a:r>
            <a:br>
              <a:rPr lang="en-US" dirty="0" smtClean="0"/>
            </a:br>
            <a:r>
              <a:rPr lang="en-US" dirty="0" smtClean="0"/>
              <a:t>(Adjust as needed)</a:t>
            </a:r>
            <a:endParaRPr lang="en-US" dirty="0"/>
          </a:p>
        </p:txBody>
      </p:sp>
      <p:sp>
        <p:nvSpPr>
          <p:cNvPr id="10" name="Text Placeholder 4"/>
          <p:cNvSpPr>
            <a:spLocks noGrp="1"/>
          </p:cNvSpPr>
          <p:nvPr>
            <p:ph type="body" sz="quarter" idx="14" hasCustomPrompt="1"/>
          </p:nvPr>
        </p:nvSpPr>
        <p:spPr>
          <a:xfrm>
            <a:off x="1379311" y="5953013"/>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err="1" smtClean="0"/>
              <a:t>FirstName</a:t>
            </a:r>
            <a:r>
              <a:rPr lang="en-US" dirty="0" smtClean="0"/>
              <a:t> </a:t>
            </a:r>
            <a:r>
              <a:rPr lang="en-US" dirty="0" err="1" smtClean="0"/>
              <a:t>LastName</a:t>
            </a:r>
            <a:endParaRPr lang="en-US" dirty="0" smtClean="0"/>
          </a:p>
        </p:txBody>
      </p:sp>
      <p:sp>
        <p:nvSpPr>
          <p:cNvPr id="11" name="TextBox 10"/>
          <p:cNvSpPr txBox="1"/>
          <p:nvPr userDrawn="1"/>
        </p:nvSpPr>
        <p:spPr>
          <a:xfrm>
            <a:off x="717776" y="5951877"/>
            <a:ext cx="1094014" cy="215444"/>
          </a:xfrm>
          <a:prstGeom prst="rect">
            <a:avLst/>
          </a:prstGeom>
          <a:noFill/>
        </p:spPr>
        <p:txBody>
          <a:bodyPr wrap="square" rtlCol="0">
            <a:spAutoFit/>
          </a:bodyPr>
          <a:lstStyle/>
          <a:p>
            <a:r>
              <a:rPr lang="en-US" sz="800" dirty="0" smtClean="0">
                <a:solidFill>
                  <a:srgbClr val="75787B"/>
                </a:solidFill>
                <a:latin typeface="Arial" panose="020B0604020202020204" pitchFamily="34" charset="0"/>
                <a:cs typeface="Arial" panose="020B0604020202020204" pitchFamily="34" charset="0"/>
              </a:rPr>
              <a:t>Presented By</a:t>
            </a:r>
            <a:endParaRPr lang="en-US" sz="800" dirty="0">
              <a:solidFill>
                <a:srgbClr val="75787B"/>
              </a:solidFill>
              <a:latin typeface="Arial" panose="020B0604020202020204" pitchFamily="34" charset="0"/>
              <a:cs typeface="Arial" panose="020B0604020202020204" pitchFamily="34" charset="0"/>
            </a:endParaRPr>
          </a:p>
        </p:txBody>
      </p:sp>
      <p:sp>
        <p:nvSpPr>
          <p:cNvPr id="12" name="Text Placeholder 4"/>
          <p:cNvSpPr>
            <a:spLocks noGrp="1"/>
          </p:cNvSpPr>
          <p:nvPr>
            <p:ph type="body" sz="quarter" idx="15" hasCustomPrompt="1"/>
          </p:nvPr>
        </p:nvSpPr>
        <p:spPr>
          <a:xfrm>
            <a:off x="984705" y="6129905"/>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smtClean="0"/>
              <a:t>XX_XX_XX</a:t>
            </a:r>
          </a:p>
        </p:txBody>
      </p:sp>
      <p:sp>
        <p:nvSpPr>
          <p:cNvPr id="13" name="TextBox 12"/>
          <p:cNvSpPr txBox="1"/>
          <p:nvPr userDrawn="1"/>
        </p:nvSpPr>
        <p:spPr>
          <a:xfrm>
            <a:off x="715055" y="6128769"/>
            <a:ext cx="1094014" cy="215444"/>
          </a:xfrm>
          <a:prstGeom prst="rect">
            <a:avLst/>
          </a:prstGeom>
          <a:noFill/>
        </p:spPr>
        <p:txBody>
          <a:bodyPr wrap="square" rtlCol="0">
            <a:spAutoFit/>
          </a:bodyPr>
          <a:lstStyle/>
          <a:p>
            <a:r>
              <a:rPr lang="en-US" sz="800" dirty="0" smtClean="0">
                <a:solidFill>
                  <a:srgbClr val="75787B"/>
                </a:solidFill>
                <a:latin typeface="Arial" panose="020B0604020202020204" pitchFamily="34" charset="0"/>
                <a:cs typeface="Arial" panose="020B0604020202020204" pitchFamily="34" charset="0"/>
              </a:rPr>
              <a:t>Date</a:t>
            </a:r>
            <a:endParaRPr lang="en-US" sz="800" dirty="0">
              <a:solidFill>
                <a:srgbClr val="75787B"/>
              </a:solidFill>
              <a:latin typeface="Arial" panose="020B0604020202020204" pitchFamily="34" charset="0"/>
              <a:cs typeface="Arial" panose="020B0604020202020204" pitchFamily="34" charset="0"/>
            </a:endParaRPr>
          </a:p>
        </p:txBody>
      </p:sp>
      <p:pic>
        <p:nvPicPr>
          <p:cNvPr id="14" name="Picture 13" descr="ELS_NS_Logo_2C_RGB.png"/>
          <p:cNvPicPr>
            <a:picLocks noChangeAspect="1"/>
          </p:cNvPicPr>
          <p:nvPr userDrawn="1"/>
        </p:nvPicPr>
        <p:blipFill>
          <a:blip r:embed="rId4" cstate="print"/>
          <a:stretch>
            <a:fillRect/>
          </a:stretch>
        </p:blipFill>
        <p:spPr>
          <a:xfrm>
            <a:off x="8114164" y="349006"/>
            <a:ext cx="685800" cy="757503"/>
          </a:xfrm>
          <a:prstGeom prst="rect">
            <a:avLst/>
          </a:prstGeom>
        </p:spPr>
      </p:pic>
    </p:spTree>
    <p:extLst>
      <p:ext uri="{BB962C8B-B14F-4D97-AF65-F5344CB8AC3E}">
        <p14:creationId xmlns:p14="http://schemas.microsoft.com/office/powerpoint/2010/main" val="1620085605"/>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216">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over Option 3">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378" y="283"/>
            <a:ext cx="9143242" cy="6857432"/>
          </a:xfrm>
          <a:prstGeom prst="rect">
            <a:avLst/>
          </a:prstGeom>
        </p:spPr>
      </p:pic>
      <p:sp>
        <p:nvSpPr>
          <p:cNvPr id="2" name="Title 1"/>
          <p:cNvSpPr>
            <a:spLocks noGrp="1"/>
          </p:cNvSpPr>
          <p:nvPr>
            <p:ph type="ctrTitle" hasCustomPrompt="1"/>
          </p:nvPr>
        </p:nvSpPr>
        <p:spPr>
          <a:xfrm>
            <a:off x="715055" y="310026"/>
            <a:ext cx="7772400" cy="722764"/>
          </a:xfrm>
        </p:spPr>
        <p:txBody>
          <a:bodyPr anchor="t">
            <a:noAutofit/>
          </a:bodyPr>
          <a:lstStyle>
            <a:lvl1pPr algn="l">
              <a:defRPr sz="2600" b="1"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t>Cover Slide Title</a:t>
            </a:r>
            <a:br>
              <a:rPr lang="en-US" dirty="0" smtClean="0"/>
            </a:br>
            <a:r>
              <a:rPr lang="en-US" dirty="0" smtClean="0"/>
              <a:t>Second Line If Necessary</a:t>
            </a:r>
            <a:endParaRPr lang="en-US" dirty="0"/>
          </a:p>
        </p:txBody>
      </p:sp>
      <p:sp>
        <p:nvSpPr>
          <p:cNvPr id="9" name="Text Placeholder 8"/>
          <p:cNvSpPr>
            <a:spLocks noGrp="1"/>
          </p:cNvSpPr>
          <p:nvPr>
            <p:ph type="body" sz="quarter" idx="13" hasCustomPrompt="1"/>
          </p:nvPr>
        </p:nvSpPr>
        <p:spPr>
          <a:xfrm>
            <a:off x="722539" y="1065217"/>
            <a:ext cx="3675062" cy="407987"/>
          </a:xfrm>
          <a:prstGeom prst="rect">
            <a:avLst/>
          </a:prstGeom>
        </p:spPr>
        <p:txBody>
          <a:bodyPr anchor="ctr">
            <a:normAutofit/>
          </a:bodyPr>
          <a:lstStyle>
            <a:lvl1pPr marL="0" indent="0">
              <a:buNone/>
              <a:defRPr sz="1100" b="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dirty="0" smtClean="0"/>
              <a:t>SUBTITLE OF PRESENTATION</a:t>
            </a:r>
            <a:endParaRPr lang="en-US" dirty="0"/>
          </a:p>
        </p:txBody>
      </p:sp>
      <p:sp>
        <p:nvSpPr>
          <p:cNvPr id="10" name="Text Placeholder 4"/>
          <p:cNvSpPr>
            <a:spLocks noGrp="1"/>
          </p:cNvSpPr>
          <p:nvPr>
            <p:ph type="body" sz="quarter" idx="14" hasCustomPrompt="1"/>
          </p:nvPr>
        </p:nvSpPr>
        <p:spPr>
          <a:xfrm>
            <a:off x="1379311" y="5953013"/>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err="1" smtClean="0"/>
              <a:t>FirstName</a:t>
            </a:r>
            <a:r>
              <a:rPr lang="en-US" dirty="0" smtClean="0"/>
              <a:t> </a:t>
            </a:r>
            <a:r>
              <a:rPr lang="en-US" dirty="0" err="1" smtClean="0"/>
              <a:t>LastName</a:t>
            </a:r>
            <a:endParaRPr lang="en-US" dirty="0" smtClean="0"/>
          </a:p>
        </p:txBody>
      </p:sp>
      <p:sp>
        <p:nvSpPr>
          <p:cNvPr id="11" name="TextBox 10"/>
          <p:cNvSpPr txBox="1"/>
          <p:nvPr userDrawn="1"/>
        </p:nvSpPr>
        <p:spPr>
          <a:xfrm>
            <a:off x="717776" y="5951877"/>
            <a:ext cx="1094014" cy="215444"/>
          </a:xfrm>
          <a:prstGeom prst="rect">
            <a:avLst/>
          </a:prstGeom>
          <a:noFill/>
        </p:spPr>
        <p:txBody>
          <a:bodyPr wrap="square" rtlCol="0">
            <a:spAutoFit/>
          </a:bodyPr>
          <a:lstStyle/>
          <a:p>
            <a:r>
              <a:rPr lang="en-US" sz="800" dirty="0" smtClean="0">
                <a:solidFill>
                  <a:srgbClr val="75787B"/>
                </a:solidFill>
                <a:latin typeface="Arial" panose="020B0604020202020204" pitchFamily="34" charset="0"/>
                <a:cs typeface="Arial" panose="020B0604020202020204" pitchFamily="34" charset="0"/>
              </a:rPr>
              <a:t>Presented By</a:t>
            </a:r>
            <a:endParaRPr lang="en-US" sz="800" dirty="0">
              <a:solidFill>
                <a:srgbClr val="75787B"/>
              </a:solidFill>
              <a:latin typeface="Arial" panose="020B0604020202020204" pitchFamily="34" charset="0"/>
              <a:cs typeface="Arial" panose="020B0604020202020204" pitchFamily="34" charset="0"/>
            </a:endParaRPr>
          </a:p>
        </p:txBody>
      </p:sp>
      <p:sp>
        <p:nvSpPr>
          <p:cNvPr id="12" name="Text Placeholder 4"/>
          <p:cNvSpPr>
            <a:spLocks noGrp="1"/>
          </p:cNvSpPr>
          <p:nvPr>
            <p:ph type="body" sz="quarter" idx="15" hasCustomPrompt="1"/>
          </p:nvPr>
        </p:nvSpPr>
        <p:spPr>
          <a:xfrm>
            <a:off x="984705" y="6129905"/>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smtClean="0"/>
              <a:t>XX_XX_XX</a:t>
            </a:r>
          </a:p>
        </p:txBody>
      </p:sp>
      <p:sp>
        <p:nvSpPr>
          <p:cNvPr id="13" name="TextBox 12"/>
          <p:cNvSpPr txBox="1"/>
          <p:nvPr userDrawn="1"/>
        </p:nvSpPr>
        <p:spPr>
          <a:xfrm>
            <a:off x="715055" y="6128769"/>
            <a:ext cx="1094014" cy="215444"/>
          </a:xfrm>
          <a:prstGeom prst="rect">
            <a:avLst/>
          </a:prstGeom>
          <a:noFill/>
        </p:spPr>
        <p:txBody>
          <a:bodyPr wrap="square" rtlCol="0">
            <a:spAutoFit/>
          </a:bodyPr>
          <a:lstStyle/>
          <a:p>
            <a:r>
              <a:rPr lang="en-US" sz="800" dirty="0" smtClean="0">
                <a:solidFill>
                  <a:srgbClr val="75787B"/>
                </a:solidFill>
                <a:latin typeface="Arial" panose="020B0604020202020204" pitchFamily="34" charset="0"/>
                <a:cs typeface="Arial" panose="020B0604020202020204" pitchFamily="34" charset="0"/>
              </a:rPr>
              <a:t>Date</a:t>
            </a:r>
            <a:endParaRPr lang="en-US" sz="800" dirty="0">
              <a:solidFill>
                <a:srgbClr val="75787B"/>
              </a:solidFill>
              <a:latin typeface="Arial" panose="020B0604020202020204" pitchFamily="34" charset="0"/>
              <a:cs typeface="Arial" panose="020B0604020202020204" pitchFamily="34" charset="0"/>
            </a:endParaRPr>
          </a:p>
        </p:txBody>
      </p:sp>
      <p:grpSp>
        <p:nvGrpSpPr>
          <p:cNvPr id="18" name="Group 17"/>
          <p:cNvGrpSpPr/>
          <p:nvPr userDrawn="1"/>
        </p:nvGrpSpPr>
        <p:grpSpPr>
          <a:xfrm>
            <a:off x="7899400" y="347947"/>
            <a:ext cx="914400" cy="1010004"/>
            <a:chOff x="7899400" y="347947"/>
            <a:chExt cx="914400" cy="1010004"/>
          </a:xfrm>
        </p:grpSpPr>
        <p:pic>
          <p:nvPicPr>
            <p:cNvPr id="15" name="Picture 14" descr="ELS_NS_Logo_1C_White_RGB.png"/>
            <p:cNvPicPr>
              <a:picLocks noChangeAspect="1"/>
            </p:cNvPicPr>
            <p:nvPr userDrawn="1"/>
          </p:nvPicPr>
          <p:blipFill>
            <a:blip r:embed="rId3" cstate="print"/>
            <a:stretch>
              <a:fillRect/>
            </a:stretch>
          </p:blipFill>
          <p:spPr>
            <a:xfrm>
              <a:off x="7899400" y="347947"/>
              <a:ext cx="914400" cy="1010004"/>
            </a:xfrm>
            <a:prstGeom prst="rect">
              <a:avLst/>
            </a:prstGeom>
          </p:spPr>
        </p:pic>
        <p:pic>
          <p:nvPicPr>
            <p:cNvPr id="16" name="Picture 15" descr="ELS_NS_Logo_1C_White_RGB.png"/>
            <p:cNvPicPr>
              <a:picLocks noChangeAspect="1"/>
            </p:cNvPicPr>
            <p:nvPr userDrawn="1"/>
          </p:nvPicPr>
          <p:blipFill>
            <a:blip r:embed="rId3" cstate="print"/>
            <a:stretch>
              <a:fillRect/>
            </a:stretch>
          </p:blipFill>
          <p:spPr>
            <a:xfrm>
              <a:off x="7899400" y="347947"/>
              <a:ext cx="914400" cy="1010004"/>
            </a:xfrm>
            <a:prstGeom prst="rect">
              <a:avLst/>
            </a:prstGeom>
          </p:spPr>
        </p:pic>
      </p:grpSp>
    </p:spTree>
    <p:extLst>
      <p:ext uri="{BB962C8B-B14F-4D97-AF65-F5344CB8AC3E}">
        <p14:creationId xmlns:p14="http://schemas.microsoft.com/office/powerpoint/2010/main" val="4074375151"/>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21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Three Photos">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3788" y="3526970"/>
            <a:ext cx="2166481" cy="2873829"/>
          </a:xfrm>
          <a:prstGeom prst="rect">
            <a:avLst/>
          </a:prstGeom>
        </p:spPr>
        <p:txBody>
          <a:bodyPr>
            <a:normAutofit/>
          </a:bodyPr>
          <a:lstStyle>
            <a:lvl1pPr>
              <a:defRPr sz="1200" b="0">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2pPr>
            <a:lvl3pPr>
              <a:defRPr sz="11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smtClean="0"/>
              <a:t>Click to edit Master text styles</a:t>
            </a:r>
          </a:p>
        </p:txBody>
      </p:sp>
      <p:sp>
        <p:nvSpPr>
          <p:cNvPr id="12" name="Slide Number Placeholder 7"/>
          <p:cNvSpPr>
            <a:spLocks noGrp="1"/>
          </p:cNvSpPr>
          <p:nvPr>
            <p:ph type="sldNum" sz="quarter" idx="4"/>
          </p:nvPr>
        </p:nvSpPr>
        <p:spPr>
          <a:xfrm>
            <a:off x="8548008" y="24905"/>
            <a:ext cx="457200" cy="327933"/>
          </a:xfrm>
          <a:prstGeom prst="rect">
            <a:avLst/>
          </a:prstGeom>
        </p:spPr>
        <p:txBody>
          <a:bodyPr vert="horz" lIns="91440" tIns="45720" rIns="91440" bIns="45720" rtlCol="0" anchor="ctr"/>
          <a:lstStyle>
            <a:lvl1pPr algn="r">
              <a:defRPr sz="700">
                <a:solidFill>
                  <a:schemeClr val="bg1"/>
                </a:solidFill>
              </a:defRPr>
            </a:lvl1pPr>
          </a:lstStyle>
          <a:p>
            <a:fld id="{DA15E891-66B8-4B28-AB8F-05A4B1DE573C}" type="slidenum">
              <a:rPr lang="en-US" smtClean="0"/>
              <a:pPr/>
              <a:t>‹#›</a:t>
            </a:fld>
            <a:endParaRPr lang="en-US" dirty="0"/>
          </a:p>
        </p:txBody>
      </p:sp>
      <p:sp>
        <p:nvSpPr>
          <p:cNvPr id="14" name="Text Placeholder 13"/>
          <p:cNvSpPr>
            <a:spLocks noGrp="1"/>
          </p:cNvSpPr>
          <p:nvPr>
            <p:ph type="body" sz="quarter" idx="10" hasCustomPrompt="1"/>
          </p:nvPr>
        </p:nvSpPr>
        <p:spPr>
          <a:xfrm>
            <a:off x="1093788" y="954767"/>
            <a:ext cx="7454220" cy="285750"/>
          </a:xfrm>
        </p:spPr>
        <p:txBody>
          <a:bodyPr>
            <a:noAutofit/>
          </a:bodyPr>
          <a:lstStyle>
            <a:lvl1pPr marL="0" indent="0">
              <a:buNone/>
              <a:defRPr sz="1800" baseline="0">
                <a:solidFill>
                  <a:srgbClr val="007398"/>
                </a:solidFill>
                <a:latin typeface="Arial" panose="020B0604020202020204" pitchFamily="34" charset="0"/>
                <a:cs typeface="Arial" panose="020B0604020202020204" pitchFamily="34" charset="0"/>
              </a:defRPr>
            </a:lvl1pPr>
          </a:lstStyle>
          <a:p>
            <a:pPr lvl="0"/>
            <a:r>
              <a:rPr lang="en-US" dirty="0" smtClean="0"/>
              <a:t>Title of Slide</a:t>
            </a:r>
            <a:endParaRPr lang="en-US" dirty="0"/>
          </a:p>
        </p:txBody>
      </p:sp>
      <p:sp>
        <p:nvSpPr>
          <p:cNvPr id="4" name="Picture Placeholder 3"/>
          <p:cNvSpPr>
            <a:spLocks noGrp="1"/>
          </p:cNvSpPr>
          <p:nvPr>
            <p:ph type="pic" sz="quarter" idx="11"/>
          </p:nvPr>
        </p:nvSpPr>
        <p:spPr>
          <a:xfrm>
            <a:off x="1093790" y="1604739"/>
            <a:ext cx="2166479" cy="1799770"/>
          </a:xfrm>
        </p:spPr>
        <p:txBody>
          <a:bodyPr/>
          <a:lstStyle/>
          <a:p>
            <a:r>
              <a:rPr lang="en-US" smtClean="0"/>
              <a:t>Click icon to add picture</a:t>
            </a:r>
            <a:endParaRPr lang="en-US"/>
          </a:p>
        </p:txBody>
      </p:sp>
      <p:sp>
        <p:nvSpPr>
          <p:cNvPr id="7" name="Picture Placeholder 3"/>
          <p:cNvSpPr>
            <a:spLocks noGrp="1"/>
          </p:cNvSpPr>
          <p:nvPr>
            <p:ph type="pic" sz="quarter" idx="12"/>
          </p:nvPr>
        </p:nvSpPr>
        <p:spPr>
          <a:xfrm>
            <a:off x="3450546" y="1604739"/>
            <a:ext cx="2166479" cy="1799770"/>
          </a:xfrm>
        </p:spPr>
        <p:txBody>
          <a:bodyPr/>
          <a:lstStyle/>
          <a:p>
            <a:r>
              <a:rPr lang="en-US" smtClean="0"/>
              <a:t>Click icon to add picture</a:t>
            </a:r>
            <a:endParaRPr lang="en-US"/>
          </a:p>
        </p:txBody>
      </p:sp>
      <p:sp>
        <p:nvSpPr>
          <p:cNvPr id="8" name="Picture Placeholder 3"/>
          <p:cNvSpPr>
            <a:spLocks noGrp="1"/>
          </p:cNvSpPr>
          <p:nvPr>
            <p:ph type="pic" sz="quarter" idx="13"/>
          </p:nvPr>
        </p:nvSpPr>
        <p:spPr>
          <a:xfrm>
            <a:off x="5793699" y="1604738"/>
            <a:ext cx="2166479" cy="1799770"/>
          </a:xfrm>
        </p:spPr>
        <p:txBody>
          <a:bodyPr/>
          <a:lstStyle/>
          <a:p>
            <a:r>
              <a:rPr lang="en-US" smtClean="0"/>
              <a:t>Click icon to add picture</a:t>
            </a:r>
            <a:endParaRPr lang="en-US"/>
          </a:p>
        </p:txBody>
      </p:sp>
      <p:sp>
        <p:nvSpPr>
          <p:cNvPr id="9" name="Content Placeholder 2"/>
          <p:cNvSpPr>
            <a:spLocks noGrp="1"/>
          </p:cNvSpPr>
          <p:nvPr>
            <p:ph idx="14"/>
          </p:nvPr>
        </p:nvSpPr>
        <p:spPr>
          <a:xfrm>
            <a:off x="3450544" y="3526970"/>
            <a:ext cx="2166481" cy="2873829"/>
          </a:xfrm>
          <a:prstGeom prst="rect">
            <a:avLst/>
          </a:prstGeom>
        </p:spPr>
        <p:txBody>
          <a:bodyPr>
            <a:normAutofit/>
          </a:bodyPr>
          <a:lstStyle>
            <a:lvl1pPr>
              <a:defRPr sz="1200" b="0">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2pPr>
            <a:lvl3pPr>
              <a:defRPr sz="11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smtClean="0"/>
              <a:t>Click to edit Master text styles</a:t>
            </a:r>
          </a:p>
        </p:txBody>
      </p:sp>
      <p:sp>
        <p:nvSpPr>
          <p:cNvPr id="10" name="Content Placeholder 2"/>
          <p:cNvSpPr>
            <a:spLocks noGrp="1"/>
          </p:cNvSpPr>
          <p:nvPr>
            <p:ph idx="15"/>
          </p:nvPr>
        </p:nvSpPr>
        <p:spPr>
          <a:xfrm>
            <a:off x="5793697" y="3526970"/>
            <a:ext cx="2166481" cy="2873829"/>
          </a:xfrm>
          <a:prstGeom prst="rect">
            <a:avLst/>
          </a:prstGeom>
        </p:spPr>
        <p:txBody>
          <a:bodyPr>
            <a:normAutofit/>
          </a:bodyPr>
          <a:lstStyle>
            <a:lvl1pPr>
              <a:defRPr sz="1200" b="0">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2pPr>
            <a:lvl3pPr>
              <a:defRPr sz="11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smtClean="0"/>
              <a:t>Click to edit Master text styles</a:t>
            </a:r>
          </a:p>
        </p:txBody>
      </p:sp>
    </p:spTree>
    <p:extLst>
      <p:ext uri="{BB962C8B-B14F-4D97-AF65-F5344CB8AC3E}">
        <p14:creationId xmlns:p14="http://schemas.microsoft.com/office/powerpoint/2010/main" val="3515262771"/>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ver Option 4">
    <p:bg>
      <p:bgPr>
        <a:solidFill>
          <a:schemeClr val="bg1"/>
        </a:solidFill>
        <a:effectLst/>
      </p:bgPr>
    </p:bg>
    <p:spTree>
      <p:nvGrpSpPr>
        <p:cNvPr id="1" name=""/>
        <p:cNvGrpSpPr/>
        <p:nvPr/>
      </p:nvGrpSpPr>
      <p:grpSpPr>
        <a:xfrm>
          <a:off x="0" y="0"/>
          <a:ext cx="0" cy="0"/>
          <a:chOff x="0" y="0"/>
          <a:chExt cx="0" cy="0"/>
        </a:xfrm>
      </p:grpSpPr>
      <p:pic>
        <p:nvPicPr>
          <p:cNvPr id="13" name="Picture 12" descr="orangebackground.jpg"/>
          <p:cNvPicPr>
            <a:picLocks noChangeAspect="1"/>
          </p:cNvPicPr>
          <p:nvPr userDrawn="1"/>
        </p:nvPicPr>
        <p:blipFill>
          <a:blip r:embed="rId2" cstate="print"/>
          <a:stretch>
            <a:fillRect/>
          </a:stretch>
        </p:blipFill>
        <p:spPr>
          <a:xfrm>
            <a:off x="0" y="0"/>
            <a:ext cx="9144000" cy="6858000"/>
          </a:xfrm>
          <a:prstGeom prst="rect">
            <a:avLst/>
          </a:prstGeom>
        </p:spPr>
      </p:pic>
      <p:sp>
        <p:nvSpPr>
          <p:cNvPr id="15" name="Text Placeholder 8"/>
          <p:cNvSpPr>
            <a:spLocks noGrp="1"/>
          </p:cNvSpPr>
          <p:nvPr>
            <p:ph type="body" sz="quarter" idx="16" hasCustomPrompt="1"/>
          </p:nvPr>
        </p:nvSpPr>
        <p:spPr>
          <a:xfrm>
            <a:off x="252412" y="3665542"/>
            <a:ext cx="3675062" cy="407987"/>
          </a:xfrm>
          <a:prstGeom prst="rect">
            <a:avLst/>
          </a:prstGeom>
        </p:spPr>
        <p:txBody>
          <a:bodyPr anchor="ctr">
            <a:normAutofit/>
          </a:bodyPr>
          <a:lstStyle>
            <a:lvl1pPr marL="0" indent="0">
              <a:buNone/>
              <a:defRPr sz="1100" b="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dirty="0" smtClean="0"/>
              <a:t>SUBTITLE OF PRESENTATION</a:t>
            </a:r>
            <a:endParaRPr lang="en-US" dirty="0"/>
          </a:p>
        </p:txBody>
      </p:sp>
      <p:sp>
        <p:nvSpPr>
          <p:cNvPr id="16" name="Text Placeholder 4"/>
          <p:cNvSpPr>
            <a:spLocks noGrp="1"/>
          </p:cNvSpPr>
          <p:nvPr>
            <p:ph type="body" sz="quarter" idx="17" hasCustomPrompt="1"/>
          </p:nvPr>
        </p:nvSpPr>
        <p:spPr>
          <a:xfrm>
            <a:off x="913947" y="4401798"/>
            <a:ext cx="3111046" cy="263293"/>
          </a:xfrm>
          <a:prstGeom prst="rect">
            <a:avLst/>
          </a:prstGeom>
        </p:spPr>
        <p:txBody>
          <a:bodyPr>
            <a:noAutofit/>
          </a:bodyPr>
          <a:lstStyle>
            <a:lvl1pPr marL="0" indent="0">
              <a:lnSpc>
                <a:spcPct val="100000"/>
              </a:lnSpc>
              <a:buNone/>
              <a:defRPr sz="800" b="0" baseline="0">
                <a:solidFill>
                  <a:schemeClr val="bg1"/>
                </a:solidFill>
                <a:latin typeface="Arial" panose="020B0604020202020204" pitchFamily="34" charset="0"/>
                <a:cs typeface="Arial" panose="020B0604020202020204" pitchFamily="34" charset="0"/>
              </a:defRPr>
            </a:lvl1pPr>
          </a:lstStyle>
          <a:p>
            <a:pPr lvl="0"/>
            <a:r>
              <a:rPr lang="en-US" dirty="0" err="1" smtClean="0"/>
              <a:t>FirstName</a:t>
            </a:r>
            <a:r>
              <a:rPr lang="en-US" dirty="0" smtClean="0"/>
              <a:t> </a:t>
            </a:r>
            <a:r>
              <a:rPr lang="en-US" dirty="0" err="1" smtClean="0"/>
              <a:t>LastName</a:t>
            </a:r>
            <a:endParaRPr lang="en-US" dirty="0" smtClean="0"/>
          </a:p>
        </p:txBody>
      </p:sp>
      <p:sp>
        <p:nvSpPr>
          <p:cNvPr id="17" name="TextBox 16"/>
          <p:cNvSpPr txBox="1"/>
          <p:nvPr userDrawn="1"/>
        </p:nvSpPr>
        <p:spPr>
          <a:xfrm>
            <a:off x="252412" y="4400662"/>
            <a:ext cx="1094014" cy="215444"/>
          </a:xfrm>
          <a:prstGeom prst="rect">
            <a:avLst/>
          </a:prstGeom>
          <a:noFill/>
        </p:spPr>
        <p:txBody>
          <a:bodyPr wrap="square" rtlCol="0">
            <a:spAutoFit/>
          </a:bodyPr>
          <a:lstStyle/>
          <a:p>
            <a:r>
              <a:rPr lang="en-US" sz="800" dirty="0" smtClean="0">
                <a:solidFill>
                  <a:srgbClr val="FFFFFF"/>
                </a:solidFill>
                <a:latin typeface="Arial" panose="020B0604020202020204" pitchFamily="34" charset="0"/>
                <a:cs typeface="Arial" panose="020B0604020202020204" pitchFamily="34" charset="0"/>
              </a:rPr>
              <a:t>Presented By</a:t>
            </a:r>
            <a:endParaRPr lang="en-US" sz="800" dirty="0">
              <a:solidFill>
                <a:srgbClr val="FFFFFF"/>
              </a:solidFill>
              <a:latin typeface="Arial" panose="020B0604020202020204" pitchFamily="34" charset="0"/>
              <a:cs typeface="Arial" panose="020B0604020202020204" pitchFamily="34" charset="0"/>
            </a:endParaRPr>
          </a:p>
        </p:txBody>
      </p:sp>
      <p:sp>
        <p:nvSpPr>
          <p:cNvPr id="18" name="Text Placeholder 4"/>
          <p:cNvSpPr>
            <a:spLocks noGrp="1"/>
          </p:cNvSpPr>
          <p:nvPr>
            <p:ph type="body" sz="quarter" idx="18" hasCustomPrompt="1"/>
          </p:nvPr>
        </p:nvSpPr>
        <p:spPr>
          <a:xfrm>
            <a:off x="519341" y="4578690"/>
            <a:ext cx="3111046" cy="263293"/>
          </a:xfrm>
          <a:prstGeom prst="rect">
            <a:avLst/>
          </a:prstGeom>
        </p:spPr>
        <p:txBody>
          <a:bodyPr>
            <a:noAutofit/>
          </a:bodyPr>
          <a:lstStyle>
            <a:lvl1pPr marL="0" indent="0">
              <a:lnSpc>
                <a:spcPct val="100000"/>
              </a:lnSpc>
              <a:buNone/>
              <a:defRPr sz="800" b="0" baseline="0">
                <a:solidFill>
                  <a:schemeClr val="bg1"/>
                </a:solidFill>
                <a:latin typeface="Arial" panose="020B0604020202020204" pitchFamily="34" charset="0"/>
                <a:cs typeface="Arial" panose="020B0604020202020204" pitchFamily="34" charset="0"/>
              </a:defRPr>
            </a:lvl1pPr>
          </a:lstStyle>
          <a:p>
            <a:pPr lvl="0"/>
            <a:r>
              <a:rPr lang="en-US" dirty="0" smtClean="0"/>
              <a:t>XX_XX_XX</a:t>
            </a:r>
          </a:p>
        </p:txBody>
      </p:sp>
      <p:sp>
        <p:nvSpPr>
          <p:cNvPr id="19" name="TextBox 18"/>
          <p:cNvSpPr txBox="1"/>
          <p:nvPr userDrawn="1"/>
        </p:nvSpPr>
        <p:spPr>
          <a:xfrm>
            <a:off x="249691" y="4577554"/>
            <a:ext cx="1094014" cy="215444"/>
          </a:xfrm>
          <a:prstGeom prst="rect">
            <a:avLst/>
          </a:prstGeom>
          <a:noFill/>
        </p:spPr>
        <p:txBody>
          <a:bodyPr wrap="square" rtlCol="0">
            <a:spAutoFit/>
          </a:bodyPr>
          <a:lstStyle/>
          <a:p>
            <a:r>
              <a:rPr lang="en-US" sz="800" dirty="0" smtClean="0">
                <a:solidFill>
                  <a:srgbClr val="FFFFFF"/>
                </a:solidFill>
                <a:latin typeface="Arial" panose="020B0604020202020204" pitchFamily="34" charset="0"/>
                <a:cs typeface="Arial" panose="020B0604020202020204" pitchFamily="34" charset="0"/>
              </a:rPr>
              <a:t>Date</a:t>
            </a:r>
            <a:endParaRPr lang="en-US" sz="800" dirty="0">
              <a:solidFill>
                <a:srgbClr val="FFFFFF"/>
              </a:solidFill>
              <a:latin typeface="Arial" panose="020B0604020202020204" pitchFamily="34" charset="0"/>
              <a:cs typeface="Arial" panose="020B0604020202020204" pitchFamily="34" charset="0"/>
            </a:endParaRPr>
          </a:p>
        </p:txBody>
      </p:sp>
      <p:grpSp>
        <p:nvGrpSpPr>
          <p:cNvPr id="9" name="Group 8"/>
          <p:cNvGrpSpPr/>
          <p:nvPr userDrawn="1"/>
        </p:nvGrpSpPr>
        <p:grpSpPr>
          <a:xfrm>
            <a:off x="342900" y="347947"/>
            <a:ext cx="914400" cy="1010004"/>
            <a:chOff x="7899400" y="347947"/>
            <a:chExt cx="914400" cy="1010004"/>
          </a:xfrm>
        </p:grpSpPr>
        <p:pic>
          <p:nvPicPr>
            <p:cNvPr id="10" name="Picture 9" descr="ELS_NS_Logo_1C_White_RGB.png"/>
            <p:cNvPicPr>
              <a:picLocks noChangeAspect="1"/>
            </p:cNvPicPr>
            <p:nvPr userDrawn="1"/>
          </p:nvPicPr>
          <p:blipFill>
            <a:blip r:embed="rId3" cstate="print"/>
            <a:stretch>
              <a:fillRect/>
            </a:stretch>
          </p:blipFill>
          <p:spPr>
            <a:xfrm>
              <a:off x="7899400" y="347947"/>
              <a:ext cx="914400" cy="1010004"/>
            </a:xfrm>
            <a:prstGeom prst="rect">
              <a:avLst/>
            </a:prstGeom>
          </p:spPr>
        </p:pic>
        <p:pic>
          <p:nvPicPr>
            <p:cNvPr id="11" name="Picture 10" descr="ELS_NS_Logo_1C_White_RGB.png"/>
            <p:cNvPicPr>
              <a:picLocks noChangeAspect="1"/>
            </p:cNvPicPr>
            <p:nvPr userDrawn="1"/>
          </p:nvPicPr>
          <p:blipFill>
            <a:blip r:embed="rId3" cstate="print"/>
            <a:stretch>
              <a:fillRect/>
            </a:stretch>
          </p:blipFill>
          <p:spPr>
            <a:xfrm>
              <a:off x="7899400" y="347947"/>
              <a:ext cx="914400" cy="1010004"/>
            </a:xfrm>
            <a:prstGeom prst="rect">
              <a:avLst/>
            </a:prstGeom>
          </p:spPr>
        </p:pic>
      </p:grpSp>
      <p:sp>
        <p:nvSpPr>
          <p:cNvPr id="21" name="Title 1"/>
          <p:cNvSpPr>
            <a:spLocks noGrp="1"/>
          </p:cNvSpPr>
          <p:nvPr>
            <p:ph type="ctrTitle" hasCustomPrompt="1"/>
          </p:nvPr>
        </p:nvSpPr>
        <p:spPr>
          <a:xfrm>
            <a:off x="240043" y="2910702"/>
            <a:ext cx="7772400" cy="722764"/>
          </a:xfrm>
        </p:spPr>
        <p:txBody>
          <a:bodyPr anchor="t">
            <a:noAutofit/>
          </a:bodyPr>
          <a:lstStyle>
            <a:lvl1pPr algn="l">
              <a:defRPr sz="2600" b="1"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t>Cover Slide Title</a:t>
            </a:r>
            <a:br>
              <a:rPr lang="en-US" dirty="0" smtClean="0"/>
            </a:br>
            <a:r>
              <a:rPr lang="en-US" dirty="0" smtClean="0"/>
              <a:t>Second Line If Necessary</a:t>
            </a:r>
            <a:endParaRPr lang="en-US" dirty="0"/>
          </a:p>
        </p:txBody>
      </p:sp>
    </p:spTree>
    <p:extLst>
      <p:ext uri="{BB962C8B-B14F-4D97-AF65-F5344CB8AC3E}">
        <p14:creationId xmlns:p14="http://schemas.microsoft.com/office/powerpoint/2010/main" val="3338249457"/>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216">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Section Breaker">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stretch>
            <a:fillRect/>
          </a:stretch>
        </p:blipFill>
        <p:spPr>
          <a:xfrm>
            <a:off x="378" y="283"/>
            <a:ext cx="9143242" cy="6857432"/>
          </a:xfrm>
          <a:prstGeom prst="rect">
            <a:avLst/>
          </a:prstGeom>
        </p:spPr>
      </p:pic>
      <p:sp>
        <p:nvSpPr>
          <p:cNvPr id="2" name="Title 1"/>
          <p:cNvSpPr>
            <a:spLocks noGrp="1"/>
          </p:cNvSpPr>
          <p:nvPr>
            <p:ph type="ctrTitle" hasCustomPrompt="1"/>
          </p:nvPr>
        </p:nvSpPr>
        <p:spPr>
          <a:xfrm>
            <a:off x="715055" y="1728080"/>
            <a:ext cx="7772400" cy="503491"/>
          </a:xfrm>
        </p:spPr>
        <p:txBody>
          <a:bodyPr anchor="t">
            <a:noAutofit/>
          </a:bodyPr>
          <a:lstStyle>
            <a:lvl1pPr algn="l">
              <a:defRPr sz="2800" b="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t>Section Title</a:t>
            </a:r>
            <a:endParaRPr lang="en-US" dirty="0"/>
          </a:p>
        </p:txBody>
      </p:sp>
      <p:sp>
        <p:nvSpPr>
          <p:cNvPr id="6" name="Content Placeholder 5"/>
          <p:cNvSpPr>
            <a:spLocks noGrp="1"/>
          </p:cNvSpPr>
          <p:nvPr>
            <p:ph sz="quarter" idx="16" hasCustomPrompt="1"/>
          </p:nvPr>
        </p:nvSpPr>
        <p:spPr>
          <a:xfrm>
            <a:off x="714375" y="2318657"/>
            <a:ext cx="4567918" cy="2343150"/>
          </a:xfrm>
        </p:spPr>
        <p:txBody>
          <a:bodyPr>
            <a:normAutofit/>
          </a:bodyPr>
          <a:lstStyle>
            <a:lvl1pPr marL="0" indent="0">
              <a:buNone/>
              <a:defRPr sz="2000" b="0" baseline="0">
                <a:solidFill>
                  <a:schemeClr val="bg1"/>
                </a:solidFill>
              </a:defRPr>
            </a:lvl1pPr>
          </a:lstStyle>
          <a:p>
            <a:pPr lvl="0"/>
            <a:r>
              <a:rPr lang="en-US" dirty="0" smtClean="0"/>
              <a:t>Add Section title text here</a:t>
            </a:r>
            <a:endParaRPr lang="en-US" dirty="0"/>
          </a:p>
        </p:txBody>
      </p:sp>
      <p:grpSp>
        <p:nvGrpSpPr>
          <p:cNvPr id="5" name="Group 4"/>
          <p:cNvGrpSpPr/>
          <p:nvPr userDrawn="1"/>
        </p:nvGrpSpPr>
        <p:grpSpPr>
          <a:xfrm>
            <a:off x="7899400" y="347947"/>
            <a:ext cx="914400" cy="1010004"/>
            <a:chOff x="7899400" y="347947"/>
            <a:chExt cx="914400" cy="1010004"/>
          </a:xfrm>
        </p:grpSpPr>
        <p:pic>
          <p:nvPicPr>
            <p:cNvPr id="7" name="Picture 6" descr="ELS_NS_Logo_1C_White_RGB.png"/>
            <p:cNvPicPr>
              <a:picLocks noChangeAspect="1"/>
            </p:cNvPicPr>
            <p:nvPr userDrawn="1"/>
          </p:nvPicPr>
          <p:blipFill>
            <a:blip r:embed="rId3" cstate="print"/>
            <a:stretch>
              <a:fillRect/>
            </a:stretch>
          </p:blipFill>
          <p:spPr>
            <a:xfrm>
              <a:off x="7899400" y="347947"/>
              <a:ext cx="914400" cy="1010004"/>
            </a:xfrm>
            <a:prstGeom prst="rect">
              <a:avLst/>
            </a:prstGeom>
          </p:spPr>
        </p:pic>
        <p:pic>
          <p:nvPicPr>
            <p:cNvPr id="8" name="Picture 7" descr="ELS_NS_Logo_1C_White_RGB.png"/>
            <p:cNvPicPr>
              <a:picLocks noChangeAspect="1"/>
            </p:cNvPicPr>
            <p:nvPr userDrawn="1"/>
          </p:nvPicPr>
          <p:blipFill>
            <a:blip r:embed="rId3" cstate="print"/>
            <a:stretch>
              <a:fillRect/>
            </a:stretch>
          </p:blipFill>
          <p:spPr>
            <a:xfrm>
              <a:off x="7899400" y="347947"/>
              <a:ext cx="914400" cy="1010004"/>
            </a:xfrm>
            <a:prstGeom prst="rect">
              <a:avLst/>
            </a:prstGeom>
          </p:spPr>
        </p:pic>
      </p:grpSp>
    </p:spTree>
    <p:extLst>
      <p:ext uri="{BB962C8B-B14F-4D97-AF65-F5344CB8AC3E}">
        <p14:creationId xmlns:p14="http://schemas.microsoft.com/office/powerpoint/2010/main" val="3161469540"/>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216">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Text &amp; Photo">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3788" y="1610404"/>
            <a:ext cx="3502478" cy="4798560"/>
          </a:xfrm>
          <a:prstGeom prst="rect">
            <a:avLst/>
          </a:prstGeom>
        </p:spPr>
        <p:txBody>
          <a:bodyPr>
            <a:normAutofit/>
          </a:bodyPr>
          <a:lstStyle>
            <a:lvl1pPr>
              <a:defRPr sz="1500" b="1">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Arial" panose="020B0604020202020204" pitchFamily="34" charset="0"/>
                <a:ea typeface="Verdana" panose="020B0604030504040204" pitchFamily="34" charset="0"/>
                <a:cs typeface="Arial" panose="020B0604020202020204" pitchFamily="34" charset="0"/>
              </a:defRPr>
            </a:lvl2pPr>
            <a:lvl3pPr>
              <a:defRPr sz="1100">
                <a:solidFill>
                  <a:srgbClr val="75787B"/>
                </a:solidFill>
                <a:latin typeface="Arial" panose="020B0604020202020204" pitchFamily="34" charset="0"/>
                <a:ea typeface="Verdana" panose="020B0604030504040204" pitchFamily="34" charset="0"/>
                <a:cs typeface="Arial" panose="020B0604020202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smtClean="0"/>
              <a:t>Click to edit Master text styles</a:t>
            </a:r>
          </a:p>
          <a:p>
            <a:pPr lvl="1"/>
            <a:r>
              <a:rPr lang="en-US" smtClean="0"/>
              <a:t>Second level</a:t>
            </a:r>
          </a:p>
          <a:p>
            <a:pPr lvl="2"/>
            <a:r>
              <a:rPr lang="en-US" smtClean="0"/>
              <a:t>Third level</a:t>
            </a:r>
          </a:p>
        </p:txBody>
      </p:sp>
      <p:sp>
        <p:nvSpPr>
          <p:cNvPr id="12" name="Slide Number Placeholder 7"/>
          <p:cNvSpPr>
            <a:spLocks noGrp="1"/>
          </p:cNvSpPr>
          <p:nvPr>
            <p:ph type="sldNum" sz="quarter" idx="4"/>
          </p:nvPr>
        </p:nvSpPr>
        <p:spPr>
          <a:xfrm>
            <a:off x="8548008" y="24905"/>
            <a:ext cx="457200" cy="327933"/>
          </a:xfrm>
          <a:prstGeom prst="rect">
            <a:avLst/>
          </a:prstGeom>
        </p:spPr>
        <p:txBody>
          <a:bodyPr vert="horz" lIns="91440" tIns="45720" rIns="91440" bIns="45720" rtlCol="0" anchor="ctr"/>
          <a:lstStyle>
            <a:lvl1pPr algn="r">
              <a:defRPr sz="700">
                <a:solidFill>
                  <a:schemeClr val="bg1"/>
                </a:solidFill>
              </a:defRPr>
            </a:lvl1pPr>
          </a:lstStyle>
          <a:p>
            <a:fld id="{DA15E891-66B8-4B28-AB8F-05A4B1DE573C}" type="slidenum">
              <a:rPr lang="en-US" smtClean="0">
                <a:solidFill>
                  <a:srgbClr val="FFFFFF"/>
                </a:solidFill>
              </a:rPr>
              <a:pPr/>
              <a:t>‹#›</a:t>
            </a:fld>
            <a:endParaRPr lang="en-US" dirty="0">
              <a:solidFill>
                <a:srgbClr val="FFFFFF"/>
              </a:solidFill>
            </a:endParaRPr>
          </a:p>
        </p:txBody>
      </p:sp>
      <p:sp>
        <p:nvSpPr>
          <p:cNvPr id="14" name="Text Placeholder 13"/>
          <p:cNvSpPr>
            <a:spLocks noGrp="1"/>
          </p:cNvSpPr>
          <p:nvPr>
            <p:ph type="body" sz="quarter" idx="10" hasCustomPrompt="1"/>
          </p:nvPr>
        </p:nvSpPr>
        <p:spPr>
          <a:xfrm>
            <a:off x="1093788" y="954767"/>
            <a:ext cx="7454220" cy="285750"/>
          </a:xfrm>
        </p:spPr>
        <p:txBody>
          <a:bodyPr>
            <a:noAutofit/>
          </a:bodyPr>
          <a:lstStyle>
            <a:lvl1pPr marL="0" indent="0">
              <a:buNone/>
              <a:defRPr sz="1800" baseline="0">
                <a:solidFill>
                  <a:srgbClr val="007398"/>
                </a:solidFill>
                <a:latin typeface="Arial" panose="020B0604020202020204" pitchFamily="34" charset="0"/>
                <a:cs typeface="Arial" panose="020B0604020202020204" pitchFamily="34" charset="0"/>
              </a:defRPr>
            </a:lvl1pPr>
          </a:lstStyle>
          <a:p>
            <a:pPr lvl="0"/>
            <a:r>
              <a:rPr lang="en-US" dirty="0" smtClean="0"/>
              <a:t>Title of Slide</a:t>
            </a:r>
            <a:endParaRPr lang="en-US" dirty="0"/>
          </a:p>
        </p:txBody>
      </p:sp>
      <p:sp>
        <p:nvSpPr>
          <p:cNvPr id="4" name="Picture Placeholder 3"/>
          <p:cNvSpPr>
            <a:spLocks noGrp="1"/>
          </p:cNvSpPr>
          <p:nvPr>
            <p:ph type="pic" sz="quarter" idx="11"/>
          </p:nvPr>
        </p:nvSpPr>
        <p:spPr>
          <a:xfrm>
            <a:off x="4759325" y="1610634"/>
            <a:ext cx="4384675" cy="4798316"/>
          </a:xfrm>
        </p:spPr>
        <p:txBody>
          <a:bodyPr/>
          <a:lstStyle/>
          <a:p>
            <a:r>
              <a:rPr lang="en-US" smtClean="0"/>
              <a:t>Click icon to add picture</a:t>
            </a:r>
            <a:endParaRPr lang="en-US"/>
          </a:p>
        </p:txBody>
      </p:sp>
    </p:spTree>
    <p:extLst>
      <p:ext uri="{BB962C8B-B14F-4D97-AF65-F5344CB8AC3E}">
        <p14:creationId xmlns:p14="http://schemas.microsoft.com/office/powerpoint/2010/main" val="2329044799"/>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ntent: Three Photos">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3788" y="3526970"/>
            <a:ext cx="2166481" cy="2873829"/>
          </a:xfrm>
          <a:prstGeom prst="rect">
            <a:avLst/>
          </a:prstGeom>
        </p:spPr>
        <p:txBody>
          <a:bodyPr>
            <a:normAutofit/>
          </a:bodyPr>
          <a:lstStyle>
            <a:lvl1pPr>
              <a:defRPr sz="1200" b="0">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2pPr>
            <a:lvl3pPr>
              <a:defRPr sz="11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smtClean="0"/>
              <a:t>Click to edit Master text styles</a:t>
            </a:r>
          </a:p>
        </p:txBody>
      </p:sp>
      <p:sp>
        <p:nvSpPr>
          <p:cNvPr id="12" name="Slide Number Placeholder 7"/>
          <p:cNvSpPr>
            <a:spLocks noGrp="1"/>
          </p:cNvSpPr>
          <p:nvPr>
            <p:ph type="sldNum" sz="quarter" idx="4"/>
          </p:nvPr>
        </p:nvSpPr>
        <p:spPr>
          <a:xfrm>
            <a:off x="8548008" y="24905"/>
            <a:ext cx="457200" cy="327933"/>
          </a:xfrm>
          <a:prstGeom prst="rect">
            <a:avLst/>
          </a:prstGeom>
        </p:spPr>
        <p:txBody>
          <a:bodyPr vert="horz" lIns="91440" tIns="45720" rIns="91440" bIns="45720" rtlCol="0" anchor="ctr"/>
          <a:lstStyle>
            <a:lvl1pPr algn="r">
              <a:defRPr sz="700">
                <a:solidFill>
                  <a:schemeClr val="bg1"/>
                </a:solidFill>
              </a:defRPr>
            </a:lvl1pPr>
          </a:lstStyle>
          <a:p>
            <a:fld id="{DA15E891-66B8-4B28-AB8F-05A4B1DE573C}" type="slidenum">
              <a:rPr lang="en-US" smtClean="0">
                <a:solidFill>
                  <a:srgbClr val="FFFFFF"/>
                </a:solidFill>
              </a:rPr>
              <a:pPr/>
              <a:t>‹#›</a:t>
            </a:fld>
            <a:endParaRPr lang="en-US" dirty="0">
              <a:solidFill>
                <a:srgbClr val="FFFFFF"/>
              </a:solidFill>
            </a:endParaRPr>
          </a:p>
        </p:txBody>
      </p:sp>
      <p:sp>
        <p:nvSpPr>
          <p:cNvPr id="14" name="Text Placeholder 13"/>
          <p:cNvSpPr>
            <a:spLocks noGrp="1"/>
          </p:cNvSpPr>
          <p:nvPr>
            <p:ph type="body" sz="quarter" idx="10" hasCustomPrompt="1"/>
          </p:nvPr>
        </p:nvSpPr>
        <p:spPr>
          <a:xfrm>
            <a:off x="1093788" y="954767"/>
            <a:ext cx="7454220" cy="285750"/>
          </a:xfrm>
        </p:spPr>
        <p:txBody>
          <a:bodyPr>
            <a:noAutofit/>
          </a:bodyPr>
          <a:lstStyle>
            <a:lvl1pPr marL="0" indent="0">
              <a:buNone/>
              <a:defRPr sz="1800" baseline="0">
                <a:solidFill>
                  <a:srgbClr val="007398"/>
                </a:solidFill>
                <a:latin typeface="Arial" panose="020B0604020202020204" pitchFamily="34" charset="0"/>
                <a:cs typeface="Arial" panose="020B0604020202020204" pitchFamily="34" charset="0"/>
              </a:defRPr>
            </a:lvl1pPr>
          </a:lstStyle>
          <a:p>
            <a:pPr lvl="0"/>
            <a:r>
              <a:rPr lang="en-US" dirty="0" smtClean="0"/>
              <a:t>Title of Slide</a:t>
            </a:r>
            <a:endParaRPr lang="en-US" dirty="0"/>
          </a:p>
        </p:txBody>
      </p:sp>
      <p:sp>
        <p:nvSpPr>
          <p:cNvPr id="4" name="Picture Placeholder 3"/>
          <p:cNvSpPr>
            <a:spLocks noGrp="1"/>
          </p:cNvSpPr>
          <p:nvPr>
            <p:ph type="pic" sz="quarter" idx="11"/>
          </p:nvPr>
        </p:nvSpPr>
        <p:spPr>
          <a:xfrm>
            <a:off x="1093790" y="1604739"/>
            <a:ext cx="2166479" cy="1799770"/>
          </a:xfrm>
        </p:spPr>
        <p:txBody>
          <a:bodyPr/>
          <a:lstStyle/>
          <a:p>
            <a:r>
              <a:rPr lang="en-US" smtClean="0"/>
              <a:t>Click icon to add picture</a:t>
            </a:r>
            <a:endParaRPr lang="en-US"/>
          </a:p>
        </p:txBody>
      </p:sp>
      <p:sp>
        <p:nvSpPr>
          <p:cNvPr id="7" name="Picture Placeholder 3"/>
          <p:cNvSpPr>
            <a:spLocks noGrp="1"/>
          </p:cNvSpPr>
          <p:nvPr>
            <p:ph type="pic" sz="quarter" idx="12"/>
          </p:nvPr>
        </p:nvSpPr>
        <p:spPr>
          <a:xfrm>
            <a:off x="3450546" y="1604739"/>
            <a:ext cx="2166479" cy="1799770"/>
          </a:xfrm>
        </p:spPr>
        <p:txBody>
          <a:bodyPr/>
          <a:lstStyle/>
          <a:p>
            <a:r>
              <a:rPr lang="en-US" smtClean="0"/>
              <a:t>Click icon to add picture</a:t>
            </a:r>
            <a:endParaRPr lang="en-US"/>
          </a:p>
        </p:txBody>
      </p:sp>
      <p:sp>
        <p:nvSpPr>
          <p:cNvPr id="8" name="Picture Placeholder 3"/>
          <p:cNvSpPr>
            <a:spLocks noGrp="1"/>
          </p:cNvSpPr>
          <p:nvPr>
            <p:ph type="pic" sz="quarter" idx="13"/>
          </p:nvPr>
        </p:nvSpPr>
        <p:spPr>
          <a:xfrm>
            <a:off x="5793699" y="1604738"/>
            <a:ext cx="2166479" cy="1799770"/>
          </a:xfrm>
        </p:spPr>
        <p:txBody>
          <a:bodyPr/>
          <a:lstStyle/>
          <a:p>
            <a:r>
              <a:rPr lang="en-US" smtClean="0"/>
              <a:t>Click icon to add picture</a:t>
            </a:r>
            <a:endParaRPr lang="en-US"/>
          </a:p>
        </p:txBody>
      </p:sp>
      <p:sp>
        <p:nvSpPr>
          <p:cNvPr id="9" name="Content Placeholder 2"/>
          <p:cNvSpPr>
            <a:spLocks noGrp="1"/>
          </p:cNvSpPr>
          <p:nvPr>
            <p:ph idx="14"/>
          </p:nvPr>
        </p:nvSpPr>
        <p:spPr>
          <a:xfrm>
            <a:off x="3450544" y="3526970"/>
            <a:ext cx="2166481" cy="2873829"/>
          </a:xfrm>
          <a:prstGeom prst="rect">
            <a:avLst/>
          </a:prstGeom>
        </p:spPr>
        <p:txBody>
          <a:bodyPr>
            <a:normAutofit/>
          </a:bodyPr>
          <a:lstStyle>
            <a:lvl1pPr>
              <a:defRPr sz="1200" b="0">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2pPr>
            <a:lvl3pPr>
              <a:defRPr sz="11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smtClean="0"/>
              <a:t>Click to edit Master text styles</a:t>
            </a:r>
          </a:p>
        </p:txBody>
      </p:sp>
      <p:sp>
        <p:nvSpPr>
          <p:cNvPr id="10" name="Content Placeholder 2"/>
          <p:cNvSpPr>
            <a:spLocks noGrp="1"/>
          </p:cNvSpPr>
          <p:nvPr>
            <p:ph idx="15"/>
          </p:nvPr>
        </p:nvSpPr>
        <p:spPr>
          <a:xfrm>
            <a:off x="5793697" y="3526970"/>
            <a:ext cx="2166481" cy="2873829"/>
          </a:xfrm>
          <a:prstGeom prst="rect">
            <a:avLst/>
          </a:prstGeom>
        </p:spPr>
        <p:txBody>
          <a:bodyPr>
            <a:normAutofit/>
          </a:bodyPr>
          <a:lstStyle>
            <a:lvl1pPr>
              <a:defRPr sz="1200" b="0">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2pPr>
            <a:lvl3pPr>
              <a:defRPr sz="11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smtClean="0"/>
              <a:t>Click to edit Master text styles</a:t>
            </a:r>
          </a:p>
        </p:txBody>
      </p:sp>
    </p:spTree>
    <p:extLst>
      <p:ext uri="{BB962C8B-B14F-4D97-AF65-F5344CB8AC3E}">
        <p14:creationId xmlns:p14="http://schemas.microsoft.com/office/powerpoint/2010/main" val="41478396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Two Column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3788" y="1605184"/>
            <a:ext cx="3706812" cy="4803779"/>
          </a:xfrm>
          <a:prstGeom prst="rect">
            <a:avLst/>
          </a:prstGeom>
        </p:spPr>
        <p:txBody>
          <a:bodyPr>
            <a:normAutofit/>
          </a:bodyPr>
          <a:lstStyle>
            <a:lvl1pPr>
              <a:defRPr sz="1500" b="1">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Arial" panose="020B0604020202020204" pitchFamily="34" charset="0"/>
                <a:ea typeface="Verdana" panose="020B0604030504040204" pitchFamily="34" charset="0"/>
                <a:cs typeface="Arial" panose="020B0604020202020204" pitchFamily="34" charset="0"/>
              </a:defRPr>
            </a:lvl2pPr>
            <a:lvl3pPr>
              <a:defRPr sz="1100">
                <a:solidFill>
                  <a:srgbClr val="75787B"/>
                </a:solidFill>
                <a:latin typeface="Arial" panose="020B0604020202020204" pitchFamily="34" charset="0"/>
                <a:ea typeface="Verdana" panose="020B0604030504040204" pitchFamily="34" charset="0"/>
                <a:cs typeface="Arial" panose="020B0604020202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smtClean="0"/>
              <a:t>Click to edit Master text styles</a:t>
            </a:r>
          </a:p>
          <a:p>
            <a:pPr lvl="1"/>
            <a:r>
              <a:rPr lang="en-US" smtClean="0"/>
              <a:t>Second level</a:t>
            </a:r>
          </a:p>
          <a:p>
            <a:pPr lvl="2"/>
            <a:r>
              <a:rPr lang="en-US" smtClean="0"/>
              <a:t>Third level</a:t>
            </a:r>
          </a:p>
        </p:txBody>
      </p:sp>
      <p:sp>
        <p:nvSpPr>
          <p:cNvPr id="12" name="Slide Number Placeholder 7"/>
          <p:cNvSpPr>
            <a:spLocks noGrp="1"/>
          </p:cNvSpPr>
          <p:nvPr>
            <p:ph type="sldNum" sz="quarter" idx="4"/>
          </p:nvPr>
        </p:nvSpPr>
        <p:spPr>
          <a:xfrm>
            <a:off x="8548008" y="24905"/>
            <a:ext cx="457200" cy="327933"/>
          </a:xfrm>
          <a:prstGeom prst="rect">
            <a:avLst/>
          </a:prstGeom>
        </p:spPr>
        <p:txBody>
          <a:bodyPr vert="horz" lIns="91440" tIns="45720" rIns="91440" bIns="45720" rtlCol="0" anchor="ctr"/>
          <a:lstStyle>
            <a:lvl1pPr algn="r">
              <a:defRPr sz="700">
                <a:solidFill>
                  <a:schemeClr val="bg1"/>
                </a:solidFill>
              </a:defRPr>
            </a:lvl1pPr>
          </a:lstStyle>
          <a:p>
            <a:fld id="{DA15E891-66B8-4B28-AB8F-05A4B1DE573C}" type="slidenum">
              <a:rPr lang="en-US" smtClean="0">
                <a:solidFill>
                  <a:srgbClr val="FFFFFF"/>
                </a:solidFill>
              </a:rPr>
              <a:pPr/>
              <a:t>‹#›</a:t>
            </a:fld>
            <a:endParaRPr lang="en-US" dirty="0">
              <a:solidFill>
                <a:srgbClr val="FFFFFF"/>
              </a:solidFill>
            </a:endParaRPr>
          </a:p>
        </p:txBody>
      </p:sp>
      <p:sp>
        <p:nvSpPr>
          <p:cNvPr id="14" name="Text Placeholder 13"/>
          <p:cNvSpPr>
            <a:spLocks noGrp="1"/>
          </p:cNvSpPr>
          <p:nvPr>
            <p:ph type="body" sz="quarter" idx="10" hasCustomPrompt="1"/>
          </p:nvPr>
        </p:nvSpPr>
        <p:spPr>
          <a:xfrm>
            <a:off x="1093788" y="954767"/>
            <a:ext cx="7429500" cy="285750"/>
          </a:xfrm>
        </p:spPr>
        <p:txBody>
          <a:bodyPr>
            <a:noAutofit/>
          </a:bodyPr>
          <a:lstStyle>
            <a:lvl1pPr marL="0" indent="0">
              <a:buNone/>
              <a:defRPr sz="1800" baseline="0">
                <a:solidFill>
                  <a:srgbClr val="007398"/>
                </a:solidFill>
                <a:latin typeface="Arial" panose="020B0604020202020204" pitchFamily="34" charset="0"/>
                <a:cs typeface="Arial" panose="020B0604020202020204" pitchFamily="34" charset="0"/>
              </a:defRPr>
            </a:lvl1pPr>
          </a:lstStyle>
          <a:p>
            <a:pPr lvl="0"/>
            <a:r>
              <a:rPr lang="en-US" dirty="0" smtClean="0"/>
              <a:t>Title of Slide</a:t>
            </a:r>
            <a:endParaRPr lang="en-US" dirty="0"/>
          </a:p>
        </p:txBody>
      </p:sp>
      <p:sp>
        <p:nvSpPr>
          <p:cNvPr id="6" name="Content Placeholder 2"/>
          <p:cNvSpPr>
            <a:spLocks noGrp="1"/>
          </p:cNvSpPr>
          <p:nvPr>
            <p:ph idx="11"/>
          </p:nvPr>
        </p:nvSpPr>
        <p:spPr>
          <a:xfrm>
            <a:off x="4816476" y="1605184"/>
            <a:ext cx="3706812" cy="4803779"/>
          </a:xfrm>
          <a:prstGeom prst="rect">
            <a:avLst/>
          </a:prstGeom>
        </p:spPr>
        <p:txBody>
          <a:bodyPr>
            <a:normAutofit/>
          </a:bodyPr>
          <a:lstStyle>
            <a:lvl1pPr>
              <a:defRPr sz="1500" b="1">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Arial" panose="020B0604020202020204" pitchFamily="34" charset="0"/>
                <a:ea typeface="Verdana" panose="020B0604030504040204" pitchFamily="34" charset="0"/>
                <a:cs typeface="Arial" panose="020B0604020202020204" pitchFamily="34" charset="0"/>
              </a:defRPr>
            </a:lvl2pPr>
            <a:lvl3pPr>
              <a:defRPr sz="1100">
                <a:solidFill>
                  <a:srgbClr val="75787B"/>
                </a:solidFill>
                <a:latin typeface="Arial" panose="020B0604020202020204" pitchFamily="34" charset="0"/>
                <a:ea typeface="Verdana" panose="020B0604030504040204" pitchFamily="34" charset="0"/>
                <a:cs typeface="Arial" panose="020B0604020202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271097885"/>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ontent: All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3788" y="1605188"/>
            <a:ext cx="7429500" cy="4803776"/>
          </a:xfrm>
          <a:prstGeom prst="rect">
            <a:avLst/>
          </a:prstGeom>
        </p:spPr>
        <p:txBody>
          <a:bodyPr>
            <a:normAutofit/>
          </a:bodyPr>
          <a:lstStyle>
            <a:lvl1pPr>
              <a:defRPr sz="1500" b="1">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Arial" panose="020B0604020202020204" pitchFamily="34" charset="0"/>
                <a:ea typeface="Verdana" panose="020B0604030504040204" pitchFamily="34" charset="0"/>
                <a:cs typeface="Arial" panose="020B0604020202020204" pitchFamily="34" charset="0"/>
              </a:defRPr>
            </a:lvl2pPr>
            <a:lvl3pPr>
              <a:defRPr sz="1100">
                <a:solidFill>
                  <a:srgbClr val="75787B"/>
                </a:solidFill>
                <a:latin typeface="Arial" panose="020B0604020202020204" pitchFamily="34" charset="0"/>
                <a:ea typeface="Verdana" panose="020B0604030504040204" pitchFamily="34" charset="0"/>
                <a:cs typeface="Arial" panose="020B0604020202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smtClean="0"/>
              <a:t>Click to edit Master text styles</a:t>
            </a:r>
          </a:p>
          <a:p>
            <a:pPr lvl="1"/>
            <a:r>
              <a:rPr lang="en-US" smtClean="0"/>
              <a:t>Second level</a:t>
            </a:r>
          </a:p>
          <a:p>
            <a:pPr lvl="2"/>
            <a:r>
              <a:rPr lang="en-US" smtClean="0"/>
              <a:t>Third level</a:t>
            </a:r>
          </a:p>
        </p:txBody>
      </p:sp>
      <p:sp>
        <p:nvSpPr>
          <p:cNvPr id="12" name="Slide Number Placeholder 7"/>
          <p:cNvSpPr>
            <a:spLocks noGrp="1"/>
          </p:cNvSpPr>
          <p:nvPr>
            <p:ph type="sldNum" sz="quarter" idx="4"/>
          </p:nvPr>
        </p:nvSpPr>
        <p:spPr>
          <a:xfrm>
            <a:off x="8548008" y="24905"/>
            <a:ext cx="457200" cy="327933"/>
          </a:xfrm>
          <a:prstGeom prst="rect">
            <a:avLst/>
          </a:prstGeom>
        </p:spPr>
        <p:txBody>
          <a:bodyPr vert="horz" lIns="91440" tIns="45720" rIns="91440" bIns="45720" rtlCol="0" anchor="ctr"/>
          <a:lstStyle>
            <a:lvl1pPr algn="r">
              <a:defRPr sz="700">
                <a:solidFill>
                  <a:schemeClr val="bg1"/>
                </a:solidFill>
              </a:defRPr>
            </a:lvl1pPr>
          </a:lstStyle>
          <a:p>
            <a:fld id="{DA15E891-66B8-4B28-AB8F-05A4B1DE573C}" type="slidenum">
              <a:rPr lang="en-US" smtClean="0">
                <a:solidFill>
                  <a:srgbClr val="FFFFFF"/>
                </a:solidFill>
              </a:rPr>
              <a:pPr/>
              <a:t>‹#›</a:t>
            </a:fld>
            <a:endParaRPr lang="en-US" dirty="0">
              <a:solidFill>
                <a:srgbClr val="FFFFFF"/>
              </a:solidFill>
            </a:endParaRPr>
          </a:p>
        </p:txBody>
      </p:sp>
      <p:sp>
        <p:nvSpPr>
          <p:cNvPr id="14" name="Text Placeholder 13"/>
          <p:cNvSpPr>
            <a:spLocks noGrp="1"/>
          </p:cNvSpPr>
          <p:nvPr>
            <p:ph type="body" sz="quarter" idx="10" hasCustomPrompt="1"/>
          </p:nvPr>
        </p:nvSpPr>
        <p:spPr>
          <a:xfrm>
            <a:off x="1093788" y="954767"/>
            <a:ext cx="7429500" cy="285750"/>
          </a:xfrm>
        </p:spPr>
        <p:txBody>
          <a:bodyPr>
            <a:noAutofit/>
          </a:bodyPr>
          <a:lstStyle>
            <a:lvl1pPr marL="0" indent="0">
              <a:buNone/>
              <a:defRPr sz="1800" baseline="0">
                <a:solidFill>
                  <a:srgbClr val="007398"/>
                </a:solidFill>
                <a:latin typeface="Arial" panose="020B0604020202020204" pitchFamily="34" charset="0"/>
                <a:cs typeface="Arial" panose="020B0604020202020204" pitchFamily="34" charset="0"/>
              </a:defRPr>
            </a:lvl1pPr>
          </a:lstStyle>
          <a:p>
            <a:pPr lvl="0"/>
            <a:r>
              <a:rPr lang="en-US" dirty="0" smtClean="0"/>
              <a:t>Title of Slide</a:t>
            </a:r>
            <a:endParaRPr lang="en-US" dirty="0"/>
          </a:p>
        </p:txBody>
      </p:sp>
    </p:spTree>
    <p:extLst>
      <p:ext uri="{BB962C8B-B14F-4D97-AF65-F5344CB8AC3E}">
        <p14:creationId xmlns:p14="http://schemas.microsoft.com/office/powerpoint/2010/main" val="10853131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Author Quo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93788" y="1804309"/>
            <a:ext cx="5543776" cy="3224891"/>
          </a:xfrm>
          <a:prstGeom prst="rect">
            <a:avLst/>
          </a:prstGeom>
        </p:spPr>
        <p:txBody>
          <a:bodyPr>
            <a:normAutofit/>
          </a:bodyPr>
          <a:lstStyle>
            <a:lvl1pPr marL="0" indent="0">
              <a:buFontTx/>
              <a:buNone/>
              <a:defRPr sz="2600" b="0" i="1">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2pPr>
            <a:lvl3pPr>
              <a:defRPr sz="11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dirty="0" smtClean="0"/>
              <a:t>“Click to edit Master text styles”</a:t>
            </a:r>
          </a:p>
        </p:txBody>
      </p:sp>
      <p:sp>
        <p:nvSpPr>
          <p:cNvPr id="12" name="Slide Number Placeholder 7"/>
          <p:cNvSpPr>
            <a:spLocks noGrp="1"/>
          </p:cNvSpPr>
          <p:nvPr>
            <p:ph type="sldNum" sz="quarter" idx="4"/>
          </p:nvPr>
        </p:nvSpPr>
        <p:spPr>
          <a:xfrm>
            <a:off x="8548008" y="24905"/>
            <a:ext cx="457200" cy="327933"/>
          </a:xfrm>
          <a:prstGeom prst="rect">
            <a:avLst/>
          </a:prstGeom>
        </p:spPr>
        <p:txBody>
          <a:bodyPr vert="horz" lIns="91440" tIns="45720" rIns="91440" bIns="45720" rtlCol="0" anchor="ctr"/>
          <a:lstStyle>
            <a:lvl1pPr algn="r">
              <a:defRPr sz="700">
                <a:solidFill>
                  <a:schemeClr val="bg1"/>
                </a:solidFill>
              </a:defRPr>
            </a:lvl1pPr>
          </a:lstStyle>
          <a:p>
            <a:fld id="{DA15E891-66B8-4B28-AB8F-05A4B1DE573C}" type="slidenum">
              <a:rPr lang="en-US" smtClean="0">
                <a:solidFill>
                  <a:srgbClr val="FFFFFF"/>
                </a:solidFill>
              </a:rPr>
              <a:pPr/>
              <a:t>‹#›</a:t>
            </a:fld>
            <a:endParaRPr lang="en-US" dirty="0">
              <a:solidFill>
                <a:srgbClr val="FFFFFF"/>
              </a:solidFill>
            </a:endParaRPr>
          </a:p>
        </p:txBody>
      </p:sp>
      <p:sp>
        <p:nvSpPr>
          <p:cNvPr id="14" name="Text Placeholder 13"/>
          <p:cNvSpPr>
            <a:spLocks noGrp="1"/>
          </p:cNvSpPr>
          <p:nvPr>
            <p:ph type="body" sz="quarter" idx="10" hasCustomPrompt="1"/>
          </p:nvPr>
        </p:nvSpPr>
        <p:spPr>
          <a:xfrm>
            <a:off x="1093788" y="954767"/>
            <a:ext cx="7429500" cy="285750"/>
          </a:xfrm>
        </p:spPr>
        <p:txBody>
          <a:bodyPr>
            <a:noAutofit/>
          </a:bodyPr>
          <a:lstStyle>
            <a:lvl1pPr marL="0" indent="0">
              <a:buNone/>
              <a:defRPr sz="1800" baseline="0">
                <a:solidFill>
                  <a:srgbClr val="007398"/>
                </a:solidFill>
                <a:latin typeface="Arial" panose="020B0604020202020204" pitchFamily="34" charset="0"/>
                <a:cs typeface="Arial" panose="020B0604020202020204" pitchFamily="34" charset="0"/>
              </a:defRPr>
            </a:lvl1pPr>
          </a:lstStyle>
          <a:p>
            <a:pPr lvl="0"/>
            <a:r>
              <a:rPr lang="en-US" dirty="0" smtClean="0"/>
              <a:t>Title of Slide</a:t>
            </a:r>
            <a:endParaRPr lang="en-US" dirty="0"/>
          </a:p>
        </p:txBody>
      </p:sp>
      <p:sp>
        <p:nvSpPr>
          <p:cNvPr id="6" name="Text Placeholder 13"/>
          <p:cNvSpPr>
            <a:spLocks noGrp="1"/>
          </p:cNvSpPr>
          <p:nvPr>
            <p:ph type="body" sz="quarter" idx="11" hasCustomPrompt="1"/>
          </p:nvPr>
        </p:nvSpPr>
        <p:spPr>
          <a:xfrm>
            <a:off x="1093788" y="1240517"/>
            <a:ext cx="7429500" cy="285750"/>
          </a:xfrm>
        </p:spPr>
        <p:txBody>
          <a:bodyPr>
            <a:noAutofit/>
          </a:bodyPr>
          <a:lstStyle>
            <a:lvl1pPr marL="0" indent="0">
              <a:buNone/>
              <a:defRPr sz="1400" b="0" baseline="0">
                <a:solidFill>
                  <a:srgbClr val="007398"/>
                </a:solidFill>
                <a:latin typeface="Arial" panose="020B0604020202020204" pitchFamily="34" charset="0"/>
                <a:cs typeface="Arial" panose="020B0604020202020204" pitchFamily="34" charset="0"/>
              </a:defRPr>
            </a:lvl1pPr>
          </a:lstStyle>
          <a:p>
            <a:pPr lvl="0"/>
            <a:r>
              <a:rPr lang="en-US" dirty="0" smtClean="0"/>
              <a:t>Subtitle of Slide</a:t>
            </a:r>
            <a:endParaRPr lang="en-US" dirty="0"/>
          </a:p>
        </p:txBody>
      </p:sp>
      <p:sp>
        <p:nvSpPr>
          <p:cNvPr id="7" name="Text Placeholder 13"/>
          <p:cNvSpPr>
            <a:spLocks noGrp="1"/>
          </p:cNvSpPr>
          <p:nvPr>
            <p:ph type="body" sz="quarter" idx="12" hasCustomPrompt="1"/>
          </p:nvPr>
        </p:nvSpPr>
        <p:spPr>
          <a:xfrm>
            <a:off x="1093788" y="5132159"/>
            <a:ext cx="7429500" cy="285750"/>
          </a:xfrm>
        </p:spPr>
        <p:txBody>
          <a:bodyPr>
            <a:noAutofit/>
          </a:bodyPr>
          <a:lstStyle>
            <a:lvl1pPr marL="0" indent="0">
              <a:buNone/>
              <a:defRPr sz="1200" b="1" baseline="0">
                <a:solidFill>
                  <a:schemeClr val="tx1"/>
                </a:solidFill>
                <a:latin typeface="Arial" panose="020B0604020202020204" pitchFamily="34" charset="0"/>
                <a:cs typeface="Arial" panose="020B0604020202020204" pitchFamily="34" charset="0"/>
              </a:defRPr>
            </a:lvl1pPr>
          </a:lstStyle>
          <a:p>
            <a:pPr lvl="0"/>
            <a:r>
              <a:rPr lang="en-US" dirty="0" smtClean="0"/>
              <a:t>Author Name</a:t>
            </a:r>
            <a:endParaRPr lang="en-US" dirty="0"/>
          </a:p>
        </p:txBody>
      </p:sp>
      <p:sp>
        <p:nvSpPr>
          <p:cNvPr id="8" name="Text Placeholder 13"/>
          <p:cNvSpPr>
            <a:spLocks noGrp="1"/>
          </p:cNvSpPr>
          <p:nvPr>
            <p:ph type="body" sz="quarter" idx="13"/>
          </p:nvPr>
        </p:nvSpPr>
        <p:spPr>
          <a:xfrm>
            <a:off x="1093788" y="5352143"/>
            <a:ext cx="7429500" cy="285750"/>
          </a:xfrm>
        </p:spPr>
        <p:txBody>
          <a:bodyPr>
            <a:noAutofit/>
          </a:bodyPr>
          <a:lstStyle>
            <a:lvl1pPr marL="0" indent="0">
              <a:buNone/>
              <a:defRPr sz="1200" b="0" baseline="0">
                <a:solidFill>
                  <a:srgbClr val="75787B"/>
                </a:solidFill>
                <a:latin typeface="Arial" panose="020B0604020202020204" pitchFamily="34" charset="0"/>
                <a:cs typeface="Arial" panose="020B0604020202020204" pitchFamily="34" charset="0"/>
              </a:defRPr>
            </a:lvl1pPr>
          </a:lstStyle>
          <a:p>
            <a:pPr lvl="0"/>
            <a:r>
              <a:rPr lang="en-US" smtClean="0"/>
              <a:t>Click to edit Master text styles</a:t>
            </a:r>
          </a:p>
        </p:txBody>
      </p:sp>
    </p:spTree>
    <p:extLst>
      <p:ext uri="{BB962C8B-B14F-4D97-AF65-F5344CB8AC3E}">
        <p14:creationId xmlns:p14="http://schemas.microsoft.com/office/powerpoint/2010/main" val="30445570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Full Page Photo">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3788" y="5894615"/>
            <a:ext cx="7429500" cy="759278"/>
          </a:xfrm>
          <a:prstGeom prst="rect">
            <a:avLst/>
          </a:prstGeom>
        </p:spPr>
        <p:txBody>
          <a:bodyPr>
            <a:normAutofit/>
          </a:bodyPr>
          <a:lstStyle>
            <a:lvl1pPr>
              <a:defRPr sz="1200" b="0">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2pPr>
            <a:lvl3pPr>
              <a:defRPr sz="11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smtClean="0"/>
              <a:t>Click to edit Master text styles</a:t>
            </a:r>
          </a:p>
        </p:txBody>
      </p:sp>
      <p:sp>
        <p:nvSpPr>
          <p:cNvPr id="12" name="Slide Number Placeholder 7"/>
          <p:cNvSpPr>
            <a:spLocks noGrp="1"/>
          </p:cNvSpPr>
          <p:nvPr>
            <p:ph type="sldNum" sz="quarter" idx="4"/>
          </p:nvPr>
        </p:nvSpPr>
        <p:spPr>
          <a:xfrm>
            <a:off x="8548008" y="24905"/>
            <a:ext cx="457200" cy="327933"/>
          </a:xfrm>
          <a:prstGeom prst="rect">
            <a:avLst/>
          </a:prstGeom>
        </p:spPr>
        <p:txBody>
          <a:bodyPr vert="horz" lIns="91440" tIns="45720" rIns="91440" bIns="45720" rtlCol="0" anchor="ctr"/>
          <a:lstStyle>
            <a:lvl1pPr algn="r">
              <a:defRPr sz="700">
                <a:solidFill>
                  <a:schemeClr val="bg1"/>
                </a:solidFill>
              </a:defRPr>
            </a:lvl1pPr>
          </a:lstStyle>
          <a:p>
            <a:fld id="{DA15E891-66B8-4B28-AB8F-05A4B1DE573C}" type="slidenum">
              <a:rPr lang="en-US" smtClean="0">
                <a:solidFill>
                  <a:srgbClr val="FFFFFF"/>
                </a:solidFill>
              </a:rPr>
              <a:pPr/>
              <a:t>‹#›</a:t>
            </a:fld>
            <a:endParaRPr lang="en-US" dirty="0">
              <a:solidFill>
                <a:srgbClr val="FFFFFF"/>
              </a:solidFill>
            </a:endParaRPr>
          </a:p>
        </p:txBody>
      </p:sp>
      <p:sp>
        <p:nvSpPr>
          <p:cNvPr id="14" name="Text Placeholder 13"/>
          <p:cNvSpPr>
            <a:spLocks noGrp="1"/>
          </p:cNvSpPr>
          <p:nvPr>
            <p:ph type="body" sz="quarter" idx="10" hasCustomPrompt="1"/>
          </p:nvPr>
        </p:nvSpPr>
        <p:spPr>
          <a:xfrm>
            <a:off x="1093788" y="954767"/>
            <a:ext cx="7429500" cy="285750"/>
          </a:xfrm>
        </p:spPr>
        <p:txBody>
          <a:bodyPr>
            <a:noAutofit/>
          </a:bodyPr>
          <a:lstStyle>
            <a:lvl1pPr marL="0" indent="0">
              <a:buNone/>
              <a:defRPr sz="1800" baseline="0">
                <a:solidFill>
                  <a:srgbClr val="007398"/>
                </a:solidFill>
                <a:latin typeface="Arial" panose="020B0604020202020204" pitchFamily="34" charset="0"/>
                <a:cs typeface="Arial" panose="020B0604020202020204" pitchFamily="34" charset="0"/>
              </a:defRPr>
            </a:lvl1pPr>
          </a:lstStyle>
          <a:p>
            <a:pPr lvl="0"/>
            <a:r>
              <a:rPr lang="en-US" dirty="0" smtClean="0"/>
              <a:t>Title of Slide</a:t>
            </a:r>
            <a:endParaRPr lang="en-US" dirty="0"/>
          </a:p>
        </p:txBody>
      </p:sp>
      <p:sp>
        <p:nvSpPr>
          <p:cNvPr id="4" name="Picture Placeholder 3"/>
          <p:cNvSpPr>
            <a:spLocks noGrp="1"/>
          </p:cNvSpPr>
          <p:nvPr>
            <p:ph type="pic" sz="quarter" idx="11"/>
          </p:nvPr>
        </p:nvSpPr>
        <p:spPr>
          <a:xfrm>
            <a:off x="0" y="1445079"/>
            <a:ext cx="9144000" cy="4278085"/>
          </a:xfrm>
        </p:spPr>
        <p:txBody>
          <a:bodyPr/>
          <a:lstStyle>
            <a:lvl1pPr>
              <a:defRPr>
                <a:latin typeface="Arial" panose="020B0604020202020204" pitchFamily="34" charset="0"/>
                <a:cs typeface="Arial" panose="020B0604020202020204" pitchFamily="34" charset="0"/>
              </a:defRPr>
            </a:lvl1pPr>
          </a:lstStyle>
          <a:p>
            <a:r>
              <a:rPr lang="en-US" smtClean="0"/>
              <a:t>Click icon to add picture</a:t>
            </a:r>
            <a:endParaRPr lang="en-US"/>
          </a:p>
        </p:txBody>
      </p:sp>
    </p:spTree>
    <p:extLst>
      <p:ext uri="{BB962C8B-B14F-4D97-AF65-F5344CB8AC3E}">
        <p14:creationId xmlns:p14="http://schemas.microsoft.com/office/powerpoint/2010/main" val="1282078247"/>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Title Slide 1">
    <p:spTree>
      <p:nvGrpSpPr>
        <p:cNvPr id="1" name=""/>
        <p:cNvGrpSpPr/>
        <p:nvPr/>
      </p:nvGrpSpPr>
      <p:grpSpPr>
        <a:xfrm>
          <a:off x="0" y="0"/>
          <a:ext cx="0" cy="0"/>
          <a:chOff x="0" y="0"/>
          <a:chExt cx="0" cy="0"/>
        </a:xfrm>
      </p:grpSpPr>
      <p:pic>
        <p:nvPicPr>
          <p:cNvPr id="7" name="Picture 6" descr="140324_el_ppt_layout_illust.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0616" cy="6870462"/>
          </a:xfrm>
          <a:prstGeom prst="rect">
            <a:avLst/>
          </a:prstGeom>
        </p:spPr>
      </p:pic>
      <p:sp>
        <p:nvSpPr>
          <p:cNvPr id="2" name="Title 1"/>
          <p:cNvSpPr>
            <a:spLocks noGrp="1"/>
          </p:cNvSpPr>
          <p:nvPr>
            <p:ph type="ctrTitle" hasCustomPrompt="1"/>
          </p:nvPr>
        </p:nvSpPr>
        <p:spPr>
          <a:xfrm>
            <a:off x="4823118" y="2046612"/>
            <a:ext cx="3912176" cy="1664799"/>
          </a:xfrm>
          <a:prstGeom prst="rect">
            <a:avLst/>
          </a:prstGeom>
        </p:spPr>
        <p:txBody>
          <a:bodyPr/>
          <a:lstStyle>
            <a:lvl1pPr algn="l">
              <a:lnSpc>
                <a:spcPct val="90000"/>
              </a:lnSpc>
              <a:defRPr sz="3600" baseline="0">
                <a:solidFill>
                  <a:schemeClr val="tx2"/>
                </a:solidFill>
              </a:defRPr>
            </a:lvl1pPr>
          </a:lstStyle>
          <a:p>
            <a:r>
              <a:rPr lang="en-US" dirty="0" smtClean="0"/>
              <a:t>Cover Slide Title and Multiple Lines If Necessary</a:t>
            </a:r>
            <a:endParaRPr lang="en-US" dirty="0"/>
          </a:p>
        </p:txBody>
      </p:sp>
      <p:sp>
        <p:nvSpPr>
          <p:cNvPr id="3" name="Subtitle 2"/>
          <p:cNvSpPr>
            <a:spLocks noGrp="1"/>
          </p:cNvSpPr>
          <p:nvPr>
            <p:ph type="subTitle" idx="1" hasCustomPrompt="1"/>
          </p:nvPr>
        </p:nvSpPr>
        <p:spPr>
          <a:xfrm>
            <a:off x="4823116" y="3835859"/>
            <a:ext cx="3912177" cy="1284154"/>
          </a:xfrm>
          <a:prstGeom prst="rect">
            <a:avLst/>
          </a:prstGeom>
        </p:spPr>
        <p:txBody>
          <a:bodyPr/>
          <a:lstStyle>
            <a:lvl1pPr marL="0" indent="0" algn="l">
              <a:buNone/>
              <a:defRPr sz="1600">
                <a:solidFill>
                  <a:srgbClr val="53565A"/>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of Presentation</a:t>
            </a:r>
            <a:endParaRPr lang="en-US" dirty="0"/>
          </a:p>
        </p:txBody>
      </p:sp>
      <p:pic>
        <p:nvPicPr>
          <p:cNvPr id="10" name="Picture 9"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9"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1"/>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5" name="Text Placeholder 4"/>
          <p:cNvSpPr>
            <a:spLocks noGrp="1"/>
          </p:cNvSpPr>
          <p:nvPr>
            <p:ph type="body" sz="quarter" idx="11"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12377349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2"/>
          <p:cNvSpPr>
            <a:spLocks noGrp="1"/>
          </p:cNvSpPr>
          <p:nvPr>
            <p:ph type="body" sz="quarter" idx="16"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smtClean="0"/>
              <a:t>Sources &amp; Notes:</a:t>
            </a:r>
            <a:endParaRPr lang="en-US" dirty="0"/>
          </a:p>
        </p:txBody>
      </p:sp>
      <p:sp>
        <p:nvSpPr>
          <p:cNvPr id="4" name="Slide Number Placeholder 7"/>
          <p:cNvSpPr>
            <a:spLocks noGrp="1"/>
          </p:cNvSpPr>
          <p:nvPr>
            <p:ph type="sldNum" sz="quarter" idx="4"/>
          </p:nvPr>
        </p:nvSpPr>
        <p:spPr>
          <a:xfrm>
            <a:off x="8548008" y="28837"/>
            <a:ext cx="457200" cy="327933"/>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fld id="{DA15E891-66B8-4B28-AB8F-05A4B1DE573C}"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9340373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ll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3788" y="1605188"/>
            <a:ext cx="7429500" cy="4803776"/>
          </a:xfrm>
          <a:prstGeom prst="rect">
            <a:avLst/>
          </a:prstGeom>
        </p:spPr>
        <p:txBody>
          <a:bodyPr>
            <a:normAutofit/>
          </a:bodyPr>
          <a:lstStyle>
            <a:lvl1pPr>
              <a:defRPr sz="1500" b="1">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Arial" panose="020B0604020202020204" pitchFamily="34" charset="0"/>
                <a:ea typeface="Verdana" panose="020B0604030504040204" pitchFamily="34" charset="0"/>
                <a:cs typeface="Arial" panose="020B0604020202020204" pitchFamily="34" charset="0"/>
              </a:defRPr>
            </a:lvl2pPr>
            <a:lvl3pPr>
              <a:defRPr sz="1100">
                <a:solidFill>
                  <a:srgbClr val="75787B"/>
                </a:solidFill>
                <a:latin typeface="Arial" panose="020B0604020202020204" pitchFamily="34" charset="0"/>
                <a:ea typeface="Verdana" panose="020B0604030504040204" pitchFamily="34" charset="0"/>
                <a:cs typeface="Arial" panose="020B0604020202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smtClean="0"/>
              <a:t>Click to edit Master text styles</a:t>
            </a:r>
          </a:p>
          <a:p>
            <a:pPr lvl="1"/>
            <a:r>
              <a:rPr lang="en-US" smtClean="0"/>
              <a:t>Second level</a:t>
            </a:r>
          </a:p>
          <a:p>
            <a:pPr lvl="2"/>
            <a:r>
              <a:rPr lang="en-US" smtClean="0"/>
              <a:t>Third level</a:t>
            </a:r>
          </a:p>
        </p:txBody>
      </p:sp>
      <p:sp>
        <p:nvSpPr>
          <p:cNvPr id="12" name="Slide Number Placeholder 7"/>
          <p:cNvSpPr>
            <a:spLocks noGrp="1"/>
          </p:cNvSpPr>
          <p:nvPr>
            <p:ph type="sldNum" sz="quarter" idx="4"/>
          </p:nvPr>
        </p:nvSpPr>
        <p:spPr>
          <a:xfrm>
            <a:off x="8548008" y="24905"/>
            <a:ext cx="457200" cy="327933"/>
          </a:xfrm>
          <a:prstGeom prst="rect">
            <a:avLst/>
          </a:prstGeom>
        </p:spPr>
        <p:txBody>
          <a:bodyPr vert="horz" lIns="91440" tIns="45720" rIns="91440" bIns="45720" rtlCol="0" anchor="ctr"/>
          <a:lstStyle>
            <a:lvl1pPr algn="r">
              <a:defRPr sz="700">
                <a:solidFill>
                  <a:schemeClr val="bg1"/>
                </a:solidFill>
              </a:defRPr>
            </a:lvl1pPr>
          </a:lstStyle>
          <a:p>
            <a:fld id="{DA15E891-66B8-4B28-AB8F-05A4B1DE573C}" type="slidenum">
              <a:rPr lang="en-US" smtClean="0"/>
              <a:pPr/>
              <a:t>‹#›</a:t>
            </a:fld>
            <a:endParaRPr lang="en-US" dirty="0"/>
          </a:p>
        </p:txBody>
      </p:sp>
      <p:sp>
        <p:nvSpPr>
          <p:cNvPr id="14" name="Text Placeholder 13"/>
          <p:cNvSpPr>
            <a:spLocks noGrp="1"/>
          </p:cNvSpPr>
          <p:nvPr>
            <p:ph type="body" sz="quarter" idx="10" hasCustomPrompt="1"/>
          </p:nvPr>
        </p:nvSpPr>
        <p:spPr>
          <a:xfrm>
            <a:off x="1093788" y="954767"/>
            <a:ext cx="7429500" cy="285750"/>
          </a:xfrm>
        </p:spPr>
        <p:txBody>
          <a:bodyPr>
            <a:noAutofit/>
          </a:bodyPr>
          <a:lstStyle>
            <a:lvl1pPr marL="0" indent="0">
              <a:buNone/>
              <a:defRPr sz="1800" baseline="0">
                <a:solidFill>
                  <a:srgbClr val="007398"/>
                </a:solidFill>
                <a:latin typeface="Arial" panose="020B0604020202020204" pitchFamily="34" charset="0"/>
                <a:cs typeface="Arial" panose="020B0604020202020204" pitchFamily="34" charset="0"/>
              </a:defRPr>
            </a:lvl1pPr>
          </a:lstStyle>
          <a:p>
            <a:pPr lvl="0"/>
            <a:r>
              <a:rPr lang="en-US" dirty="0" smtClean="0"/>
              <a:t>Title of Slide</a:t>
            </a:r>
            <a:endParaRPr lang="en-US" dirty="0"/>
          </a:p>
        </p:txBody>
      </p:sp>
    </p:spTree>
    <p:extLst>
      <p:ext uri="{BB962C8B-B14F-4D97-AF65-F5344CB8AC3E}">
        <p14:creationId xmlns:p14="http://schemas.microsoft.com/office/powerpoint/2010/main" val="3590226781"/>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FFFFFF"/>
                </a:solidFill>
              </a:rPr>
              <a:t>   </a:t>
            </a:r>
            <a:fld id="{DA15E891-66B8-4B28-AB8F-05A4B1DE573C}" type="slidenum">
              <a:rPr lang="en-US" smtClean="0">
                <a:solidFill>
                  <a:srgbClr val="FFFFFF"/>
                </a:solidFill>
              </a:rPr>
              <a:pPr/>
              <a:t>‹#›</a:t>
            </a:fld>
            <a:endParaRPr lang="en-US" dirty="0">
              <a:solidFill>
                <a:srgbClr val="FFFFFF"/>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3391143274"/>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Cover Option 1">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stretch>
            <a:fillRect/>
          </a:stretch>
        </p:blipFill>
        <p:spPr>
          <a:xfrm>
            <a:off x="378" y="283"/>
            <a:ext cx="9143242" cy="6857432"/>
          </a:xfrm>
          <a:prstGeom prst="rect">
            <a:avLst/>
          </a:prstGeom>
        </p:spPr>
      </p:pic>
      <p:pic>
        <p:nvPicPr>
          <p:cNvPr id="23" name="Picture 22" descr="orangebar.jpg"/>
          <p:cNvPicPr>
            <a:picLocks noChangeAspect="1"/>
          </p:cNvPicPr>
          <p:nvPr userDrawn="1"/>
        </p:nvPicPr>
        <p:blipFill>
          <a:blip r:embed="rId3" cstate="print"/>
          <a:stretch>
            <a:fillRect/>
          </a:stretch>
        </p:blipFill>
        <p:spPr>
          <a:xfrm>
            <a:off x="0" y="2674620"/>
            <a:ext cx="9144000" cy="1508760"/>
          </a:xfrm>
          <a:prstGeom prst="rect">
            <a:avLst/>
          </a:prstGeom>
        </p:spPr>
      </p:pic>
      <p:pic>
        <p:nvPicPr>
          <p:cNvPr id="24" name="Picture 23" descr="infoflow.png"/>
          <p:cNvPicPr>
            <a:picLocks noChangeAspect="1"/>
          </p:cNvPicPr>
          <p:nvPr userDrawn="1"/>
        </p:nvPicPr>
        <p:blipFill>
          <a:blip r:embed="rId4" cstate="print">
            <a:alphaModFix amt="60000"/>
          </a:blip>
          <a:stretch>
            <a:fillRect/>
          </a:stretch>
        </p:blipFill>
        <p:spPr>
          <a:xfrm>
            <a:off x="0" y="3183636"/>
            <a:ext cx="9144000" cy="999744"/>
          </a:xfrm>
          <a:prstGeom prst="rect">
            <a:avLst/>
          </a:prstGeom>
        </p:spPr>
      </p:pic>
      <p:sp>
        <p:nvSpPr>
          <p:cNvPr id="9" name="Text Placeholder 8"/>
          <p:cNvSpPr>
            <a:spLocks noGrp="1"/>
          </p:cNvSpPr>
          <p:nvPr>
            <p:ph type="body" sz="quarter" idx="13" hasCustomPrompt="1"/>
          </p:nvPr>
        </p:nvSpPr>
        <p:spPr>
          <a:xfrm>
            <a:off x="252412" y="3665542"/>
            <a:ext cx="3675062" cy="407987"/>
          </a:xfrm>
          <a:prstGeom prst="rect">
            <a:avLst/>
          </a:prstGeom>
        </p:spPr>
        <p:txBody>
          <a:bodyPr anchor="ctr">
            <a:normAutofit/>
          </a:bodyPr>
          <a:lstStyle>
            <a:lvl1pPr marL="0" indent="0">
              <a:buNone/>
              <a:defRPr sz="1100" b="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dirty="0" smtClean="0"/>
              <a:t>SUBTITLE OF PRESENTATION</a:t>
            </a:r>
            <a:endParaRPr lang="en-US" dirty="0"/>
          </a:p>
        </p:txBody>
      </p:sp>
      <p:sp>
        <p:nvSpPr>
          <p:cNvPr id="5" name="Text Placeholder 4"/>
          <p:cNvSpPr>
            <a:spLocks noGrp="1"/>
          </p:cNvSpPr>
          <p:nvPr>
            <p:ph type="body" sz="quarter" idx="14" hasCustomPrompt="1"/>
          </p:nvPr>
        </p:nvSpPr>
        <p:spPr>
          <a:xfrm>
            <a:off x="913947" y="4401798"/>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err="1" smtClean="0"/>
              <a:t>FirstName</a:t>
            </a:r>
            <a:r>
              <a:rPr lang="en-US" dirty="0" smtClean="0"/>
              <a:t> </a:t>
            </a:r>
            <a:r>
              <a:rPr lang="en-US" dirty="0" err="1" smtClean="0"/>
              <a:t>LastName</a:t>
            </a:r>
            <a:endParaRPr lang="en-US" dirty="0" smtClean="0"/>
          </a:p>
        </p:txBody>
      </p:sp>
      <p:sp>
        <p:nvSpPr>
          <p:cNvPr id="7" name="TextBox 6"/>
          <p:cNvSpPr txBox="1"/>
          <p:nvPr userDrawn="1"/>
        </p:nvSpPr>
        <p:spPr>
          <a:xfrm>
            <a:off x="252412" y="4400662"/>
            <a:ext cx="1094014" cy="215444"/>
          </a:xfrm>
          <a:prstGeom prst="rect">
            <a:avLst/>
          </a:prstGeom>
          <a:noFill/>
        </p:spPr>
        <p:txBody>
          <a:bodyPr wrap="square" rtlCol="0">
            <a:spAutoFit/>
          </a:bodyPr>
          <a:lstStyle/>
          <a:p>
            <a:r>
              <a:rPr lang="en-US" sz="800" dirty="0" smtClean="0">
                <a:solidFill>
                  <a:srgbClr val="75787B"/>
                </a:solidFill>
                <a:latin typeface="Arial" panose="020B0604020202020204" pitchFamily="34" charset="0"/>
                <a:cs typeface="Arial" panose="020B0604020202020204" pitchFamily="34" charset="0"/>
              </a:rPr>
              <a:t>Presented By</a:t>
            </a:r>
            <a:endParaRPr lang="en-US" sz="800" dirty="0">
              <a:solidFill>
                <a:srgbClr val="75787B"/>
              </a:solidFill>
              <a:latin typeface="Arial" panose="020B0604020202020204" pitchFamily="34" charset="0"/>
              <a:cs typeface="Arial" panose="020B0604020202020204" pitchFamily="34" charset="0"/>
            </a:endParaRPr>
          </a:p>
        </p:txBody>
      </p:sp>
      <p:sp>
        <p:nvSpPr>
          <p:cNvPr id="11" name="Text Placeholder 4"/>
          <p:cNvSpPr>
            <a:spLocks noGrp="1"/>
          </p:cNvSpPr>
          <p:nvPr>
            <p:ph type="body" sz="quarter" idx="15" hasCustomPrompt="1"/>
          </p:nvPr>
        </p:nvSpPr>
        <p:spPr>
          <a:xfrm>
            <a:off x="519341" y="4578690"/>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smtClean="0"/>
              <a:t>XX_XX_XX</a:t>
            </a:r>
          </a:p>
        </p:txBody>
      </p:sp>
      <p:sp>
        <p:nvSpPr>
          <p:cNvPr id="12" name="TextBox 11"/>
          <p:cNvSpPr txBox="1"/>
          <p:nvPr userDrawn="1"/>
        </p:nvSpPr>
        <p:spPr>
          <a:xfrm>
            <a:off x="249691" y="4577554"/>
            <a:ext cx="1094014" cy="215444"/>
          </a:xfrm>
          <a:prstGeom prst="rect">
            <a:avLst/>
          </a:prstGeom>
          <a:noFill/>
        </p:spPr>
        <p:txBody>
          <a:bodyPr wrap="square" rtlCol="0">
            <a:spAutoFit/>
          </a:bodyPr>
          <a:lstStyle/>
          <a:p>
            <a:r>
              <a:rPr lang="en-US" sz="800" dirty="0" smtClean="0">
                <a:solidFill>
                  <a:srgbClr val="75787B"/>
                </a:solidFill>
                <a:latin typeface="Arial" panose="020B0604020202020204" pitchFamily="34" charset="0"/>
                <a:cs typeface="Arial" panose="020B0604020202020204" pitchFamily="34" charset="0"/>
              </a:rPr>
              <a:t>Date</a:t>
            </a:r>
            <a:endParaRPr lang="en-US" sz="800" dirty="0">
              <a:solidFill>
                <a:srgbClr val="75787B"/>
              </a:solidFill>
              <a:latin typeface="Arial" panose="020B0604020202020204" pitchFamily="34" charset="0"/>
              <a:cs typeface="Arial" panose="020B0604020202020204" pitchFamily="34" charset="0"/>
            </a:endParaRPr>
          </a:p>
        </p:txBody>
      </p:sp>
      <p:pic>
        <p:nvPicPr>
          <p:cNvPr id="21" name="Picture 20" descr="ELS_NS_Logo_2C_RGB.png"/>
          <p:cNvPicPr>
            <a:picLocks noChangeAspect="1"/>
          </p:cNvPicPr>
          <p:nvPr userDrawn="1"/>
        </p:nvPicPr>
        <p:blipFill>
          <a:blip r:embed="rId5" cstate="print"/>
          <a:stretch>
            <a:fillRect/>
          </a:stretch>
        </p:blipFill>
        <p:spPr>
          <a:xfrm>
            <a:off x="342954" y="345829"/>
            <a:ext cx="685800" cy="757502"/>
          </a:xfrm>
          <a:prstGeom prst="rect">
            <a:avLst/>
          </a:prstGeom>
        </p:spPr>
      </p:pic>
      <p:sp>
        <p:nvSpPr>
          <p:cNvPr id="2" name="Title 1"/>
          <p:cNvSpPr>
            <a:spLocks noGrp="1"/>
          </p:cNvSpPr>
          <p:nvPr>
            <p:ph type="ctrTitle" hasCustomPrompt="1"/>
          </p:nvPr>
        </p:nvSpPr>
        <p:spPr>
          <a:xfrm>
            <a:off x="244928" y="2910351"/>
            <a:ext cx="7772400" cy="722764"/>
          </a:xfrm>
        </p:spPr>
        <p:txBody>
          <a:bodyPr anchor="t">
            <a:noAutofit/>
          </a:bodyPr>
          <a:lstStyle>
            <a:lvl1pPr algn="l">
              <a:defRPr sz="2600" b="1"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t>Cover Slide Title</a:t>
            </a:r>
            <a:br>
              <a:rPr lang="en-US" dirty="0" smtClean="0"/>
            </a:br>
            <a:r>
              <a:rPr lang="en-US" dirty="0" smtClean="0"/>
              <a:t>Second Line If Necessary</a:t>
            </a:r>
            <a:endParaRPr lang="en-US" dirty="0"/>
          </a:p>
        </p:txBody>
      </p:sp>
    </p:spTree>
    <p:extLst>
      <p:ext uri="{BB962C8B-B14F-4D97-AF65-F5344CB8AC3E}">
        <p14:creationId xmlns:p14="http://schemas.microsoft.com/office/powerpoint/2010/main" val="3909142749"/>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userDrawn="1">
          <p15:clr>
            <a:srgbClr val="FBAE40"/>
          </p15:clr>
        </p15:guide>
        <p15:guide id="2" pos="216"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Cover Option 2">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stretch>
            <a:fillRect/>
          </a:stretch>
        </p:blipFill>
        <p:spPr>
          <a:xfrm>
            <a:off x="378" y="283"/>
            <a:ext cx="9143242" cy="6857432"/>
          </a:xfrm>
          <a:prstGeom prst="rect">
            <a:avLst/>
          </a:prstGeom>
        </p:spPr>
      </p:pic>
      <p:pic>
        <p:nvPicPr>
          <p:cNvPr id="16" name="Picture 15" descr="orangebar.jpg"/>
          <p:cNvPicPr>
            <a:picLocks noChangeAspect="1"/>
          </p:cNvPicPr>
          <p:nvPr userDrawn="1"/>
        </p:nvPicPr>
        <p:blipFill>
          <a:blip r:embed="rId3" cstate="print"/>
          <a:stretch>
            <a:fillRect/>
          </a:stretch>
        </p:blipFill>
        <p:spPr>
          <a:xfrm>
            <a:off x="0" y="2674620"/>
            <a:ext cx="9144000" cy="1508760"/>
          </a:xfrm>
          <a:prstGeom prst="rect">
            <a:avLst/>
          </a:prstGeom>
        </p:spPr>
      </p:pic>
      <p:sp>
        <p:nvSpPr>
          <p:cNvPr id="2" name="Title 1"/>
          <p:cNvSpPr>
            <a:spLocks noGrp="1"/>
          </p:cNvSpPr>
          <p:nvPr>
            <p:ph type="ctrTitle" hasCustomPrompt="1"/>
          </p:nvPr>
        </p:nvSpPr>
        <p:spPr>
          <a:xfrm>
            <a:off x="244928" y="2910351"/>
            <a:ext cx="7772400" cy="722764"/>
          </a:xfrm>
        </p:spPr>
        <p:txBody>
          <a:bodyPr anchor="t">
            <a:noAutofit/>
          </a:bodyPr>
          <a:lstStyle>
            <a:lvl1pPr algn="l">
              <a:defRPr sz="2600" b="1"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t>Cover Slide Title</a:t>
            </a:r>
            <a:br>
              <a:rPr lang="en-US" dirty="0" smtClean="0"/>
            </a:br>
            <a:r>
              <a:rPr lang="en-US" dirty="0" smtClean="0"/>
              <a:t>Second Line If Necessary</a:t>
            </a:r>
            <a:endParaRPr lang="en-US" dirty="0"/>
          </a:p>
        </p:txBody>
      </p:sp>
      <p:sp>
        <p:nvSpPr>
          <p:cNvPr id="9" name="Text Placeholder 8"/>
          <p:cNvSpPr>
            <a:spLocks noGrp="1"/>
          </p:cNvSpPr>
          <p:nvPr>
            <p:ph type="body" sz="quarter" idx="13" hasCustomPrompt="1"/>
          </p:nvPr>
        </p:nvSpPr>
        <p:spPr>
          <a:xfrm>
            <a:off x="252412" y="3665542"/>
            <a:ext cx="3675062" cy="407987"/>
          </a:xfrm>
          <a:prstGeom prst="rect">
            <a:avLst/>
          </a:prstGeom>
        </p:spPr>
        <p:txBody>
          <a:bodyPr anchor="ctr">
            <a:normAutofit/>
          </a:bodyPr>
          <a:lstStyle>
            <a:lvl1pPr marL="0" indent="0">
              <a:buNone/>
              <a:defRPr sz="1100" b="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dirty="0" smtClean="0"/>
              <a:t>SUBTITLE OF PRESENTATION</a:t>
            </a:r>
            <a:endParaRPr lang="en-US" dirty="0"/>
          </a:p>
        </p:txBody>
      </p:sp>
      <p:sp>
        <p:nvSpPr>
          <p:cNvPr id="4" name="Picture Placeholder 3"/>
          <p:cNvSpPr>
            <a:spLocks noGrp="1"/>
          </p:cNvSpPr>
          <p:nvPr>
            <p:ph type="pic" sz="quarter" idx="16" hasCustomPrompt="1"/>
          </p:nvPr>
        </p:nvSpPr>
        <p:spPr>
          <a:xfrm>
            <a:off x="6834188" y="642938"/>
            <a:ext cx="1093787" cy="301625"/>
          </a:xfrm>
          <a:prstGeom prst="rect">
            <a:avLst/>
          </a:prstGeom>
        </p:spPr>
        <p:txBody>
          <a:bodyPr anchor="ctr">
            <a:noAutofit/>
          </a:bodyPr>
          <a:lstStyle>
            <a:lvl1pPr marL="0" indent="0">
              <a:buNone/>
              <a:defRPr sz="900">
                <a:latin typeface="Arial" panose="020B0604020202020204" pitchFamily="34" charset="0"/>
                <a:cs typeface="Arial" panose="020B0604020202020204" pitchFamily="34" charset="0"/>
              </a:defRPr>
            </a:lvl1pPr>
          </a:lstStyle>
          <a:p>
            <a:r>
              <a:rPr lang="en-US" dirty="0" smtClean="0"/>
              <a:t>Click to Insert Logo</a:t>
            </a:r>
            <a:br>
              <a:rPr lang="en-US" dirty="0" smtClean="0"/>
            </a:br>
            <a:r>
              <a:rPr lang="en-US" dirty="0" smtClean="0"/>
              <a:t>(Adjust as needed)</a:t>
            </a:r>
            <a:endParaRPr lang="en-US" dirty="0"/>
          </a:p>
        </p:txBody>
      </p:sp>
      <p:sp>
        <p:nvSpPr>
          <p:cNvPr id="10" name="Text Placeholder 4"/>
          <p:cNvSpPr>
            <a:spLocks noGrp="1"/>
          </p:cNvSpPr>
          <p:nvPr>
            <p:ph type="body" sz="quarter" idx="14" hasCustomPrompt="1"/>
          </p:nvPr>
        </p:nvSpPr>
        <p:spPr>
          <a:xfrm>
            <a:off x="1379311" y="5953013"/>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err="1" smtClean="0"/>
              <a:t>FirstName</a:t>
            </a:r>
            <a:r>
              <a:rPr lang="en-US" dirty="0" smtClean="0"/>
              <a:t> </a:t>
            </a:r>
            <a:r>
              <a:rPr lang="en-US" dirty="0" err="1" smtClean="0"/>
              <a:t>LastName</a:t>
            </a:r>
            <a:endParaRPr lang="en-US" dirty="0" smtClean="0"/>
          </a:p>
        </p:txBody>
      </p:sp>
      <p:sp>
        <p:nvSpPr>
          <p:cNvPr id="11" name="TextBox 10"/>
          <p:cNvSpPr txBox="1"/>
          <p:nvPr userDrawn="1"/>
        </p:nvSpPr>
        <p:spPr>
          <a:xfrm>
            <a:off x="717776" y="5951877"/>
            <a:ext cx="1094014" cy="215444"/>
          </a:xfrm>
          <a:prstGeom prst="rect">
            <a:avLst/>
          </a:prstGeom>
          <a:noFill/>
        </p:spPr>
        <p:txBody>
          <a:bodyPr wrap="square" rtlCol="0">
            <a:spAutoFit/>
          </a:bodyPr>
          <a:lstStyle/>
          <a:p>
            <a:r>
              <a:rPr lang="en-US" sz="800" dirty="0" smtClean="0">
                <a:solidFill>
                  <a:srgbClr val="75787B"/>
                </a:solidFill>
                <a:latin typeface="Arial" panose="020B0604020202020204" pitchFamily="34" charset="0"/>
                <a:cs typeface="Arial" panose="020B0604020202020204" pitchFamily="34" charset="0"/>
              </a:rPr>
              <a:t>Presented By</a:t>
            </a:r>
            <a:endParaRPr lang="en-US" sz="800" dirty="0">
              <a:solidFill>
                <a:srgbClr val="75787B"/>
              </a:solidFill>
              <a:latin typeface="Arial" panose="020B0604020202020204" pitchFamily="34" charset="0"/>
              <a:cs typeface="Arial" panose="020B0604020202020204" pitchFamily="34" charset="0"/>
            </a:endParaRPr>
          </a:p>
        </p:txBody>
      </p:sp>
      <p:sp>
        <p:nvSpPr>
          <p:cNvPr id="12" name="Text Placeholder 4"/>
          <p:cNvSpPr>
            <a:spLocks noGrp="1"/>
          </p:cNvSpPr>
          <p:nvPr>
            <p:ph type="body" sz="quarter" idx="15" hasCustomPrompt="1"/>
          </p:nvPr>
        </p:nvSpPr>
        <p:spPr>
          <a:xfrm>
            <a:off x="984705" y="6129905"/>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smtClean="0"/>
              <a:t>XX_XX_XX</a:t>
            </a:r>
          </a:p>
        </p:txBody>
      </p:sp>
      <p:sp>
        <p:nvSpPr>
          <p:cNvPr id="13" name="TextBox 12"/>
          <p:cNvSpPr txBox="1"/>
          <p:nvPr userDrawn="1"/>
        </p:nvSpPr>
        <p:spPr>
          <a:xfrm>
            <a:off x="715055" y="6128769"/>
            <a:ext cx="1094014" cy="215444"/>
          </a:xfrm>
          <a:prstGeom prst="rect">
            <a:avLst/>
          </a:prstGeom>
          <a:noFill/>
        </p:spPr>
        <p:txBody>
          <a:bodyPr wrap="square" rtlCol="0">
            <a:spAutoFit/>
          </a:bodyPr>
          <a:lstStyle/>
          <a:p>
            <a:r>
              <a:rPr lang="en-US" sz="800" dirty="0" smtClean="0">
                <a:solidFill>
                  <a:srgbClr val="75787B"/>
                </a:solidFill>
                <a:latin typeface="Arial" panose="020B0604020202020204" pitchFamily="34" charset="0"/>
                <a:cs typeface="Arial" panose="020B0604020202020204" pitchFamily="34" charset="0"/>
              </a:rPr>
              <a:t>Date</a:t>
            </a:r>
            <a:endParaRPr lang="en-US" sz="800" dirty="0">
              <a:solidFill>
                <a:srgbClr val="75787B"/>
              </a:solidFill>
              <a:latin typeface="Arial" panose="020B0604020202020204" pitchFamily="34" charset="0"/>
              <a:cs typeface="Arial" panose="020B0604020202020204" pitchFamily="34" charset="0"/>
            </a:endParaRPr>
          </a:p>
        </p:txBody>
      </p:sp>
      <p:pic>
        <p:nvPicPr>
          <p:cNvPr id="14" name="Picture 13" descr="ELS_NS_Logo_2C_RGB.png"/>
          <p:cNvPicPr>
            <a:picLocks noChangeAspect="1"/>
          </p:cNvPicPr>
          <p:nvPr userDrawn="1"/>
        </p:nvPicPr>
        <p:blipFill>
          <a:blip r:embed="rId4" cstate="print"/>
          <a:stretch>
            <a:fillRect/>
          </a:stretch>
        </p:blipFill>
        <p:spPr>
          <a:xfrm>
            <a:off x="8114164" y="349006"/>
            <a:ext cx="685800" cy="757503"/>
          </a:xfrm>
          <a:prstGeom prst="rect">
            <a:avLst/>
          </a:prstGeom>
        </p:spPr>
      </p:pic>
    </p:spTree>
    <p:extLst>
      <p:ext uri="{BB962C8B-B14F-4D97-AF65-F5344CB8AC3E}">
        <p14:creationId xmlns:p14="http://schemas.microsoft.com/office/powerpoint/2010/main" val="387337683"/>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216">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Cover Option 3">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378" y="283"/>
            <a:ext cx="9143242" cy="6857432"/>
          </a:xfrm>
          <a:prstGeom prst="rect">
            <a:avLst/>
          </a:prstGeom>
        </p:spPr>
      </p:pic>
      <p:sp>
        <p:nvSpPr>
          <p:cNvPr id="2" name="Title 1"/>
          <p:cNvSpPr>
            <a:spLocks noGrp="1"/>
          </p:cNvSpPr>
          <p:nvPr>
            <p:ph type="ctrTitle" hasCustomPrompt="1"/>
          </p:nvPr>
        </p:nvSpPr>
        <p:spPr>
          <a:xfrm>
            <a:off x="715055" y="310026"/>
            <a:ext cx="7772400" cy="722764"/>
          </a:xfrm>
        </p:spPr>
        <p:txBody>
          <a:bodyPr anchor="t">
            <a:noAutofit/>
          </a:bodyPr>
          <a:lstStyle>
            <a:lvl1pPr algn="l">
              <a:defRPr sz="2600" b="1"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t>Cover Slide Title</a:t>
            </a:r>
            <a:br>
              <a:rPr lang="en-US" dirty="0" smtClean="0"/>
            </a:br>
            <a:r>
              <a:rPr lang="en-US" dirty="0" smtClean="0"/>
              <a:t>Second Line If Necessary</a:t>
            </a:r>
            <a:endParaRPr lang="en-US" dirty="0"/>
          </a:p>
        </p:txBody>
      </p:sp>
      <p:sp>
        <p:nvSpPr>
          <p:cNvPr id="9" name="Text Placeholder 8"/>
          <p:cNvSpPr>
            <a:spLocks noGrp="1"/>
          </p:cNvSpPr>
          <p:nvPr>
            <p:ph type="body" sz="quarter" idx="13" hasCustomPrompt="1"/>
          </p:nvPr>
        </p:nvSpPr>
        <p:spPr>
          <a:xfrm>
            <a:off x="722539" y="1065217"/>
            <a:ext cx="3675062" cy="407987"/>
          </a:xfrm>
          <a:prstGeom prst="rect">
            <a:avLst/>
          </a:prstGeom>
        </p:spPr>
        <p:txBody>
          <a:bodyPr anchor="ctr">
            <a:normAutofit/>
          </a:bodyPr>
          <a:lstStyle>
            <a:lvl1pPr marL="0" indent="0">
              <a:buNone/>
              <a:defRPr sz="1100" b="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dirty="0" smtClean="0"/>
              <a:t>SUBTITLE OF PRESENTATION</a:t>
            </a:r>
            <a:endParaRPr lang="en-US" dirty="0"/>
          </a:p>
        </p:txBody>
      </p:sp>
      <p:sp>
        <p:nvSpPr>
          <p:cNvPr id="10" name="Text Placeholder 4"/>
          <p:cNvSpPr>
            <a:spLocks noGrp="1"/>
          </p:cNvSpPr>
          <p:nvPr>
            <p:ph type="body" sz="quarter" idx="14" hasCustomPrompt="1"/>
          </p:nvPr>
        </p:nvSpPr>
        <p:spPr>
          <a:xfrm>
            <a:off x="1379311" y="5953013"/>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err="1" smtClean="0"/>
              <a:t>FirstName</a:t>
            </a:r>
            <a:r>
              <a:rPr lang="en-US" dirty="0" smtClean="0"/>
              <a:t> </a:t>
            </a:r>
            <a:r>
              <a:rPr lang="en-US" dirty="0" err="1" smtClean="0"/>
              <a:t>LastName</a:t>
            </a:r>
            <a:endParaRPr lang="en-US" dirty="0" smtClean="0"/>
          </a:p>
        </p:txBody>
      </p:sp>
      <p:sp>
        <p:nvSpPr>
          <p:cNvPr id="11" name="TextBox 10"/>
          <p:cNvSpPr txBox="1"/>
          <p:nvPr userDrawn="1"/>
        </p:nvSpPr>
        <p:spPr>
          <a:xfrm>
            <a:off x="717776" y="5951877"/>
            <a:ext cx="1094014" cy="215444"/>
          </a:xfrm>
          <a:prstGeom prst="rect">
            <a:avLst/>
          </a:prstGeom>
          <a:noFill/>
        </p:spPr>
        <p:txBody>
          <a:bodyPr wrap="square" rtlCol="0">
            <a:spAutoFit/>
          </a:bodyPr>
          <a:lstStyle/>
          <a:p>
            <a:r>
              <a:rPr lang="en-US" sz="800" dirty="0" smtClean="0">
                <a:solidFill>
                  <a:srgbClr val="75787B"/>
                </a:solidFill>
                <a:latin typeface="Arial" panose="020B0604020202020204" pitchFamily="34" charset="0"/>
                <a:cs typeface="Arial" panose="020B0604020202020204" pitchFamily="34" charset="0"/>
              </a:rPr>
              <a:t>Presented By</a:t>
            </a:r>
            <a:endParaRPr lang="en-US" sz="800" dirty="0">
              <a:solidFill>
                <a:srgbClr val="75787B"/>
              </a:solidFill>
              <a:latin typeface="Arial" panose="020B0604020202020204" pitchFamily="34" charset="0"/>
              <a:cs typeface="Arial" panose="020B0604020202020204" pitchFamily="34" charset="0"/>
            </a:endParaRPr>
          </a:p>
        </p:txBody>
      </p:sp>
      <p:sp>
        <p:nvSpPr>
          <p:cNvPr id="12" name="Text Placeholder 4"/>
          <p:cNvSpPr>
            <a:spLocks noGrp="1"/>
          </p:cNvSpPr>
          <p:nvPr>
            <p:ph type="body" sz="quarter" idx="15" hasCustomPrompt="1"/>
          </p:nvPr>
        </p:nvSpPr>
        <p:spPr>
          <a:xfrm>
            <a:off x="984705" y="6129905"/>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smtClean="0"/>
              <a:t>XX_XX_XX</a:t>
            </a:r>
          </a:p>
        </p:txBody>
      </p:sp>
      <p:sp>
        <p:nvSpPr>
          <p:cNvPr id="13" name="TextBox 12"/>
          <p:cNvSpPr txBox="1"/>
          <p:nvPr userDrawn="1"/>
        </p:nvSpPr>
        <p:spPr>
          <a:xfrm>
            <a:off x="715055" y="6128769"/>
            <a:ext cx="1094014" cy="215444"/>
          </a:xfrm>
          <a:prstGeom prst="rect">
            <a:avLst/>
          </a:prstGeom>
          <a:noFill/>
        </p:spPr>
        <p:txBody>
          <a:bodyPr wrap="square" rtlCol="0">
            <a:spAutoFit/>
          </a:bodyPr>
          <a:lstStyle/>
          <a:p>
            <a:r>
              <a:rPr lang="en-US" sz="800" dirty="0" smtClean="0">
                <a:solidFill>
                  <a:srgbClr val="75787B"/>
                </a:solidFill>
                <a:latin typeface="Arial" panose="020B0604020202020204" pitchFamily="34" charset="0"/>
                <a:cs typeface="Arial" panose="020B0604020202020204" pitchFamily="34" charset="0"/>
              </a:rPr>
              <a:t>Date</a:t>
            </a:r>
            <a:endParaRPr lang="en-US" sz="800" dirty="0">
              <a:solidFill>
                <a:srgbClr val="75787B"/>
              </a:solidFill>
              <a:latin typeface="Arial" panose="020B0604020202020204" pitchFamily="34" charset="0"/>
              <a:cs typeface="Arial" panose="020B0604020202020204" pitchFamily="34" charset="0"/>
            </a:endParaRPr>
          </a:p>
        </p:txBody>
      </p:sp>
      <p:grpSp>
        <p:nvGrpSpPr>
          <p:cNvPr id="18" name="Group 17"/>
          <p:cNvGrpSpPr/>
          <p:nvPr userDrawn="1"/>
        </p:nvGrpSpPr>
        <p:grpSpPr>
          <a:xfrm>
            <a:off x="7899400" y="347947"/>
            <a:ext cx="914400" cy="1010004"/>
            <a:chOff x="7899400" y="347947"/>
            <a:chExt cx="914400" cy="1010004"/>
          </a:xfrm>
        </p:grpSpPr>
        <p:pic>
          <p:nvPicPr>
            <p:cNvPr id="15" name="Picture 14" descr="ELS_NS_Logo_1C_White_RGB.png"/>
            <p:cNvPicPr>
              <a:picLocks noChangeAspect="1"/>
            </p:cNvPicPr>
            <p:nvPr userDrawn="1"/>
          </p:nvPicPr>
          <p:blipFill>
            <a:blip r:embed="rId3" cstate="print"/>
            <a:stretch>
              <a:fillRect/>
            </a:stretch>
          </p:blipFill>
          <p:spPr>
            <a:xfrm>
              <a:off x="7899400" y="347947"/>
              <a:ext cx="914400" cy="1010004"/>
            </a:xfrm>
            <a:prstGeom prst="rect">
              <a:avLst/>
            </a:prstGeom>
          </p:spPr>
        </p:pic>
        <p:pic>
          <p:nvPicPr>
            <p:cNvPr id="16" name="Picture 15" descr="ELS_NS_Logo_1C_White_RGB.png"/>
            <p:cNvPicPr>
              <a:picLocks noChangeAspect="1"/>
            </p:cNvPicPr>
            <p:nvPr userDrawn="1"/>
          </p:nvPicPr>
          <p:blipFill>
            <a:blip r:embed="rId3" cstate="print"/>
            <a:stretch>
              <a:fillRect/>
            </a:stretch>
          </p:blipFill>
          <p:spPr>
            <a:xfrm>
              <a:off x="7899400" y="347947"/>
              <a:ext cx="914400" cy="1010004"/>
            </a:xfrm>
            <a:prstGeom prst="rect">
              <a:avLst/>
            </a:prstGeom>
          </p:spPr>
        </p:pic>
      </p:grpSp>
    </p:spTree>
    <p:extLst>
      <p:ext uri="{BB962C8B-B14F-4D97-AF65-F5344CB8AC3E}">
        <p14:creationId xmlns:p14="http://schemas.microsoft.com/office/powerpoint/2010/main" val="328869084"/>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216">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Cover Option 4">
    <p:bg>
      <p:bgPr>
        <a:solidFill>
          <a:schemeClr val="bg1"/>
        </a:solidFill>
        <a:effectLst/>
      </p:bgPr>
    </p:bg>
    <p:spTree>
      <p:nvGrpSpPr>
        <p:cNvPr id="1" name=""/>
        <p:cNvGrpSpPr/>
        <p:nvPr/>
      </p:nvGrpSpPr>
      <p:grpSpPr>
        <a:xfrm>
          <a:off x="0" y="0"/>
          <a:ext cx="0" cy="0"/>
          <a:chOff x="0" y="0"/>
          <a:chExt cx="0" cy="0"/>
        </a:xfrm>
      </p:grpSpPr>
      <p:pic>
        <p:nvPicPr>
          <p:cNvPr id="13" name="Picture 12" descr="orangebackground.jpg"/>
          <p:cNvPicPr>
            <a:picLocks noChangeAspect="1"/>
          </p:cNvPicPr>
          <p:nvPr userDrawn="1"/>
        </p:nvPicPr>
        <p:blipFill>
          <a:blip r:embed="rId2" cstate="print"/>
          <a:stretch>
            <a:fillRect/>
          </a:stretch>
        </p:blipFill>
        <p:spPr>
          <a:xfrm>
            <a:off x="0" y="0"/>
            <a:ext cx="9144000" cy="6858000"/>
          </a:xfrm>
          <a:prstGeom prst="rect">
            <a:avLst/>
          </a:prstGeom>
        </p:spPr>
      </p:pic>
      <p:sp>
        <p:nvSpPr>
          <p:cNvPr id="15" name="Text Placeholder 8"/>
          <p:cNvSpPr>
            <a:spLocks noGrp="1"/>
          </p:cNvSpPr>
          <p:nvPr>
            <p:ph type="body" sz="quarter" idx="16" hasCustomPrompt="1"/>
          </p:nvPr>
        </p:nvSpPr>
        <p:spPr>
          <a:xfrm>
            <a:off x="252412" y="3665542"/>
            <a:ext cx="3675062" cy="407987"/>
          </a:xfrm>
          <a:prstGeom prst="rect">
            <a:avLst/>
          </a:prstGeom>
        </p:spPr>
        <p:txBody>
          <a:bodyPr anchor="ctr">
            <a:normAutofit/>
          </a:bodyPr>
          <a:lstStyle>
            <a:lvl1pPr marL="0" indent="0">
              <a:buNone/>
              <a:defRPr sz="1100" b="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dirty="0" smtClean="0"/>
              <a:t>SUBTITLE OF PRESENTATION</a:t>
            </a:r>
            <a:endParaRPr lang="en-US" dirty="0"/>
          </a:p>
        </p:txBody>
      </p:sp>
      <p:sp>
        <p:nvSpPr>
          <p:cNvPr id="16" name="Text Placeholder 4"/>
          <p:cNvSpPr>
            <a:spLocks noGrp="1"/>
          </p:cNvSpPr>
          <p:nvPr>
            <p:ph type="body" sz="quarter" idx="17" hasCustomPrompt="1"/>
          </p:nvPr>
        </p:nvSpPr>
        <p:spPr>
          <a:xfrm>
            <a:off x="913947" y="4401798"/>
            <a:ext cx="3111046" cy="263293"/>
          </a:xfrm>
          <a:prstGeom prst="rect">
            <a:avLst/>
          </a:prstGeom>
        </p:spPr>
        <p:txBody>
          <a:bodyPr>
            <a:noAutofit/>
          </a:bodyPr>
          <a:lstStyle>
            <a:lvl1pPr marL="0" indent="0">
              <a:lnSpc>
                <a:spcPct val="100000"/>
              </a:lnSpc>
              <a:buNone/>
              <a:defRPr sz="800" b="0" baseline="0">
                <a:solidFill>
                  <a:schemeClr val="bg1"/>
                </a:solidFill>
                <a:latin typeface="Arial" panose="020B0604020202020204" pitchFamily="34" charset="0"/>
                <a:cs typeface="Arial" panose="020B0604020202020204" pitchFamily="34" charset="0"/>
              </a:defRPr>
            </a:lvl1pPr>
          </a:lstStyle>
          <a:p>
            <a:pPr lvl="0"/>
            <a:r>
              <a:rPr lang="en-US" dirty="0" err="1" smtClean="0"/>
              <a:t>FirstName</a:t>
            </a:r>
            <a:r>
              <a:rPr lang="en-US" dirty="0" smtClean="0"/>
              <a:t> </a:t>
            </a:r>
            <a:r>
              <a:rPr lang="en-US" dirty="0" err="1" smtClean="0"/>
              <a:t>LastName</a:t>
            </a:r>
            <a:endParaRPr lang="en-US" dirty="0" smtClean="0"/>
          </a:p>
        </p:txBody>
      </p:sp>
      <p:sp>
        <p:nvSpPr>
          <p:cNvPr id="17" name="TextBox 16"/>
          <p:cNvSpPr txBox="1"/>
          <p:nvPr userDrawn="1"/>
        </p:nvSpPr>
        <p:spPr>
          <a:xfrm>
            <a:off x="252412" y="4400662"/>
            <a:ext cx="1094014" cy="215444"/>
          </a:xfrm>
          <a:prstGeom prst="rect">
            <a:avLst/>
          </a:prstGeom>
          <a:noFill/>
        </p:spPr>
        <p:txBody>
          <a:bodyPr wrap="square" rtlCol="0">
            <a:spAutoFit/>
          </a:bodyPr>
          <a:lstStyle/>
          <a:p>
            <a:r>
              <a:rPr lang="en-US" sz="800" dirty="0" smtClean="0">
                <a:solidFill>
                  <a:srgbClr val="FFFFFF"/>
                </a:solidFill>
                <a:latin typeface="Arial" panose="020B0604020202020204" pitchFamily="34" charset="0"/>
                <a:cs typeface="Arial" panose="020B0604020202020204" pitchFamily="34" charset="0"/>
              </a:rPr>
              <a:t>Presented By</a:t>
            </a:r>
            <a:endParaRPr lang="en-US" sz="800" dirty="0">
              <a:solidFill>
                <a:srgbClr val="FFFFFF"/>
              </a:solidFill>
              <a:latin typeface="Arial" panose="020B0604020202020204" pitchFamily="34" charset="0"/>
              <a:cs typeface="Arial" panose="020B0604020202020204" pitchFamily="34" charset="0"/>
            </a:endParaRPr>
          </a:p>
        </p:txBody>
      </p:sp>
      <p:sp>
        <p:nvSpPr>
          <p:cNvPr id="18" name="Text Placeholder 4"/>
          <p:cNvSpPr>
            <a:spLocks noGrp="1"/>
          </p:cNvSpPr>
          <p:nvPr>
            <p:ph type="body" sz="quarter" idx="18" hasCustomPrompt="1"/>
          </p:nvPr>
        </p:nvSpPr>
        <p:spPr>
          <a:xfrm>
            <a:off x="519341" y="4578690"/>
            <a:ext cx="3111046" cy="263293"/>
          </a:xfrm>
          <a:prstGeom prst="rect">
            <a:avLst/>
          </a:prstGeom>
        </p:spPr>
        <p:txBody>
          <a:bodyPr>
            <a:noAutofit/>
          </a:bodyPr>
          <a:lstStyle>
            <a:lvl1pPr marL="0" indent="0">
              <a:lnSpc>
                <a:spcPct val="100000"/>
              </a:lnSpc>
              <a:buNone/>
              <a:defRPr sz="800" b="0" baseline="0">
                <a:solidFill>
                  <a:schemeClr val="bg1"/>
                </a:solidFill>
                <a:latin typeface="Arial" panose="020B0604020202020204" pitchFamily="34" charset="0"/>
                <a:cs typeface="Arial" panose="020B0604020202020204" pitchFamily="34" charset="0"/>
              </a:defRPr>
            </a:lvl1pPr>
          </a:lstStyle>
          <a:p>
            <a:pPr lvl="0"/>
            <a:r>
              <a:rPr lang="en-US" dirty="0" smtClean="0"/>
              <a:t>XX_XX_XX</a:t>
            </a:r>
          </a:p>
        </p:txBody>
      </p:sp>
      <p:sp>
        <p:nvSpPr>
          <p:cNvPr id="19" name="TextBox 18"/>
          <p:cNvSpPr txBox="1"/>
          <p:nvPr userDrawn="1"/>
        </p:nvSpPr>
        <p:spPr>
          <a:xfrm>
            <a:off x="249691" y="4577554"/>
            <a:ext cx="1094014" cy="215444"/>
          </a:xfrm>
          <a:prstGeom prst="rect">
            <a:avLst/>
          </a:prstGeom>
          <a:noFill/>
        </p:spPr>
        <p:txBody>
          <a:bodyPr wrap="square" rtlCol="0">
            <a:spAutoFit/>
          </a:bodyPr>
          <a:lstStyle/>
          <a:p>
            <a:r>
              <a:rPr lang="en-US" sz="800" dirty="0" smtClean="0">
                <a:solidFill>
                  <a:srgbClr val="FFFFFF"/>
                </a:solidFill>
                <a:latin typeface="Arial" panose="020B0604020202020204" pitchFamily="34" charset="0"/>
                <a:cs typeface="Arial" panose="020B0604020202020204" pitchFamily="34" charset="0"/>
              </a:rPr>
              <a:t>Date</a:t>
            </a:r>
            <a:endParaRPr lang="en-US" sz="800" dirty="0">
              <a:solidFill>
                <a:srgbClr val="FFFFFF"/>
              </a:solidFill>
              <a:latin typeface="Arial" panose="020B0604020202020204" pitchFamily="34" charset="0"/>
              <a:cs typeface="Arial" panose="020B0604020202020204" pitchFamily="34" charset="0"/>
            </a:endParaRPr>
          </a:p>
        </p:txBody>
      </p:sp>
      <p:grpSp>
        <p:nvGrpSpPr>
          <p:cNvPr id="9" name="Group 8"/>
          <p:cNvGrpSpPr/>
          <p:nvPr userDrawn="1"/>
        </p:nvGrpSpPr>
        <p:grpSpPr>
          <a:xfrm>
            <a:off x="342900" y="347947"/>
            <a:ext cx="914400" cy="1010004"/>
            <a:chOff x="7899400" y="347947"/>
            <a:chExt cx="914400" cy="1010004"/>
          </a:xfrm>
        </p:grpSpPr>
        <p:pic>
          <p:nvPicPr>
            <p:cNvPr id="10" name="Picture 9" descr="ELS_NS_Logo_1C_White_RGB.png"/>
            <p:cNvPicPr>
              <a:picLocks noChangeAspect="1"/>
            </p:cNvPicPr>
            <p:nvPr userDrawn="1"/>
          </p:nvPicPr>
          <p:blipFill>
            <a:blip r:embed="rId3" cstate="print"/>
            <a:stretch>
              <a:fillRect/>
            </a:stretch>
          </p:blipFill>
          <p:spPr>
            <a:xfrm>
              <a:off x="7899400" y="347947"/>
              <a:ext cx="914400" cy="1010004"/>
            </a:xfrm>
            <a:prstGeom prst="rect">
              <a:avLst/>
            </a:prstGeom>
          </p:spPr>
        </p:pic>
        <p:pic>
          <p:nvPicPr>
            <p:cNvPr id="11" name="Picture 10" descr="ELS_NS_Logo_1C_White_RGB.png"/>
            <p:cNvPicPr>
              <a:picLocks noChangeAspect="1"/>
            </p:cNvPicPr>
            <p:nvPr userDrawn="1"/>
          </p:nvPicPr>
          <p:blipFill>
            <a:blip r:embed="rId3" cstate="print"/>
            <a:stretch>
              <a:fillRect/>
            </a:stretch>
          </p:blipFill>
          <p:spPr>
            <a:xfrm>
              <a:off x="7899400" y="347947"/>
              <a:ext cx="914400" cy="1010004"/>
            </a:xfrm>
            <a:prstGeom prst="rect">
              <a:avLst/>
            </a:prstGeom>
          </p:spPr>
        </p:pic>
      </p:grpSp>
      <p:sp>
        <p:nvSpPr>
          <p:cNvPr id="21" name="Title 1"/>
          <p:cNvSpPr>
            <a:spLocks noGrp="1"/>
          </p:cNvSpPr>
          <p:nvPr>
            <p:ph type="ctrTitle" hasCustomPrompt="1"/>
          </p:nvPr>
        </p:nvSpPr>
        <p:spPr>
          <a:xfrm>
            <a:off x="240043" y="2910702"/>
            <a:ext cx="7772400" cy="722764"/>
          </a:xfrm>
        </p:spPr>
        <p:txBody>
          <a:bodyPr anchor="t">
            <a:noAutofit/>
          </a:bodyPr>
          <a:lstStyle>
            <a:lvl1pPr algn="l">
              <a:defRPr sz="2600" b="1"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t>Cover Slide Title</a:t>
            </a:r>
            <a:br>
              <a:rPr lang="en-US" dirty="0" smtClean="0"/>
            </a:br>
            <a:r>
              <a:rPr lang="en-US" dirty="0" smtClean="0"/>
              <a:t>Second Line If Necessary</a:t>
            </a:r>
            <a:endParaRPr lang="en-US" dirty="0"/>
          </a:p>
        </p:txBody>
      </p:sp>
    </p:spTree>
    <p:extLst>
      <p:ext uri="{BB962C8B-B14F-4D97-AF65-F5344CB8AC3E}">
        <p14:creationId xmlns:p14="http://schemas.microsoft.com/office/powerpoint/2010/main" val="3530425735"/>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216">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Section Breaker">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stretch>
            <a:fillRect/>
          </a:stretch>
        </p:blipFill>
        <p:spPr>
          <a:xfrm>
            <a:off x="378" y="283"/>
            <a:ext cx="9143242" cy="6857432"/>
          </a:xfrm>
          <a:prstGeom prst="rect">
            <a:avLst/>
          </a:prstGeom>
        </p:spPr>
      </p:pic>
      <p:sp>
        <p:nvSpPr>
          <p:cNvPr id="2" name="Title 1"/>
          <p:cNvSpPr>
            <a:spLocks noGrp="1"/>
          </p:cNvSpPr>
          <p:nvPr>
            <p:ph type="ctrTitle" hasCustomPrompt="1"/>
          </p:nvPr>
        </p:nvSpPr>
        <p:spPr>
          <a:xfrm>
            <a:off x="715055" y="1728080"/>
            <a:ext cx="7772400" cy="503491"/>
          </a:xfrm>
        </p:spPr>
        <p:txBody>
          <a:bodyPr anchor="t">
            <a:noAutofit/>
          </a:bodyPr>
          <a:lstStyle>
            <a:lvl1pPr algn="l">
              <a:defRPr sz="2800" b="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t>Section Title</a:t>
            </a:r>
            <a:endParaRPr lang="en-US" dirty="0"/>
          </a:p>
        </p:txBody>
      </p:sp>
      <p:sp>
        <p:nvSpPr>
          <p:cNvPr id="6" name="Content Placeholder 5"/>
          <p:cNvSpPr>
            <a:spLocks noGrp="1"/>
          </p:cNvSpPr>
          <p:nvPr>
            <p:ph sz="quarter" idx="16" hasCustomPrompt="1"/>
          </p:nvPr>
        </p:nvSpPr>
        <p:spPr>
          <a:xfrm>
            <a:off x="714375" y="2318657"/>
            <a:ext cx="4567918" cy="2343150"/>
          </a:xfrm>
        </p:spPr>
        <p:txBody>
          <a:bodyPr>
            <a:normAutofit/>
          </a:bodyPr>
          <a:lstStyle>
            <a:lvl1pPr marL="0" indent="0">
              <a:buNone/>
              <a:defRPr sz="2000" b="0" baseline="0">
                <a:solidFill>
                  <a:schemeClr val="bg1"/>
                </a:solidFill>
              </a:defRPr>
            </a:lvl1pPr>
          </a:lstStyle>
          <a:p>
            <a:pPr lvl="0"/>
            <a:r>
              <a:rPr lang="en-US" dirty="0" smtClean="0"/>
              <a:t>Add Section title text here</a:t>
            </a:r>
            <a:endParaRPr lang="en-US" dirty="0"/>
          </a:p>
        </p:txBody>
      </p:sp>
      <p:grpSp>
        <p:nvGrpSpPr>
          <p:cNvPr id="5" name="Group 4"/>
          <p:cNvGrpSpPr/>
          <p:nvPr userDrawn="1"/>
        </p:nvGrpSpPr>
        <p:grpSpPr>
          <a:xfrm>
            <a:off x="7899400" y="347947"/>
            <a:ext cx="914400" cy="1010004"/>
            <a:chOff x="7899400" y="347947"/>
            <a:chExt cx="914400" cy="1010004"/>
          </a:xfrm>
        </p:grpSpPr>
        <p:pic>
          <p:nvPicPr>
            <p:cNvPr id="7" name="Picture 6" descr="ELS_NS_Logo_1C_White_RGB.png"/>
            <p:cNvPicPr>
              <a:picLocks noChangeAspect="1"/>
            </p:cNvPicPr>
            <p:nvPr userDrawn="1"/>
          </p:nvPicPr>
          <p:blipFill>
            <a:blip r:embed="rId3" cstate="print"/>
            <a:stretch>
              <a:fillRect/>
            </a:stretch>
          </p:blipFill>
          <p:spPr>
            <a:xfrm>
              <a:off x="7899400" y="347947"/>
              <a:ext cx="914400" cy="1010004"/>
            </a:xfrm>
            <a:prstGeom prst="rect">
              <a:avLst/>
            </a:prstGeom>
          </p:spPr>
        </p:pic>
        <p:pic>
          <p:nvPicPr>
            <p:cNvPr id="8" name="Picture 7" descr="ELS_NS_Logo_1C_White_RGB.png"/>
            <p:cNvPicPr>
              <a:picLocks noChangeAspect="1"/>
            </p:cNvPicPr>
            <p:nvPr userDrawn="1"/>
          </p:nvPicPr>
          <p:blipFill>
            <a:blip r:embed="rId3" cstate="print"/>
            <a:stretch>
              <a:fillRect/>
            </a:stretch>
          </p:blipFill>
          <p:spPr>
            <a:xfrm>
              <a:off x="7899400" y="347947"/>
              <a:ext cx="914400" cy="1010004"/>
            </a:xfrm>
            <a:prstGeom prst="rect">
              <a:avLst/>
            </a:prstGeom>
          </p:spPr>
        </p:pic>
      </p:grpSp>
    </p:spTree>
    <p:extLst>
      <p:ext uri="{BB962C8B-B14F-4D97-AF65-F5344CB8AC3E}">
        <p14:creationId xmlns:p14="http://schemas.microsoft.com/office/powerpoint/2010/main" val="2200225886"/>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216">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ntent: Text &amp; Photo">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3788" y="1610404"/>
            <a:ext cx="3502478" cy="4798560"/>
          </a:xfrm>
          <a:prstGeom prst="rect">
            <a:avLst/>
          </a:prstGeom>
        </p:spPr>
        <p:txBody>
          <a:bodyPr>
            <a:normAutofit/>
          </a:bodyPr>
          <a:lstStyle>
            <a:lvl1pPr>
              <a:defRPr sz="1500" b="1">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Arial" panose="020B0604020202020204" pitchFamily="34" charset="0"/>
                <a:ea typeface="Verdana" panose="020B0604030504040204" pitchFamily="34" charset="0"/>
                <a:cs typeface="Arial" panose="020B0604020202020204" pitchFamily="34" charset="0"/>
              </a:defRPr>
            </a:lvl2pPr>
            <a:lvl3pPr>
              <a:defRPr sz="1100">
                <a:solidFill>
                  <a:srgbClr val="75787B"/>
                </a:solidFill>
                <a:latin typeface="Arial" panose="020B0604020202020204" pitchFamily="34" charset="0"/>
                <a:ea typeface="Verdana" panose="020B0604030504040204" pitchFamily="34" charset="0"/>
                <a:cs typeface="Arial" panose="020B0604020202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smtClean="0"/>
              <a:t>Click to edit Master text styles</a:t>
            </a:r>
          </a:p>
          <a:p>
            <a:pPr lvl="1"/>
            <a:r>
              <a:rPr lang="en-US" smtClean="0"/>
              <a:t>Second level</a:t>
            </a:r>
          </a:p>
          <a:p>
            <a:pPr lvl="2"/>
            <a:r>
              <a:rPr lang="en-US" smtClean="0"/>
              <a:t>Third level</a:t>
            </a:r>
          </a:p>
        </p:txBody>
      </p:sp>
      <p:sp>
        <p:nvSpPr>
          <p:cNvPr id="12" name="Slide Number Placeholder 7"/>
          <p:cNvSpPr>
            <a:spLocks noGrp="1"/>
          </p:cNvSpPr>
          <p:nvPr>
            <p:ph type="sldNum" sz="quarter" idx="4"/>
          </p:nvPr>
        </p:nvSpPr>
        <p:spPr>
          <a:xfrm>
            <a:off x="8548008" y="24905"/>
            <a:ext cx="457200" cy="327933"/>
          </a:xfrm>
          <a:prstGeom prst="rect">
            <a:avLst/>
          </a:prstGeom>
        </p:spPr>
        <p:txBody>
          <a:bodyPr vert="horz" lIns="91440" tIns="45720" rIns="91440" bIns="45720" rtlCol="0" anchor="ctr"/>
          <a:lstStyle>
            <a:lvl1pPr algn="r">
              <a:defRPr sz="700">
                <a:solidFill>
                  <a:schemeClr val="bg1"/>
                </a:solidFill>
              </a:defRPr>
            </a:lvl1pPr>
          </a:lstStyle>
          <a:p>
            <a:fld id="{DA15E891-66B8-4B28-AB8F-05A4B1DE573C}" type="slidenum">
              <a:rPr lang="en-US" smtClean="0">
                <a:solidFill>
                  <a:srgbClr val="FFFFFF"/>
                </a:solidFill>
              </a:rPr>
              <a:pPr/>
              <a:t>‹#›</a:t>
            </a:fld>
            <a:endParaRPr lang="en-US" dirty="0">
              <a:solidFill>
                <a:srgbClr val="FFFFFF"/>
              </a:solidFill>
            </a:endParaRPr>
          </a:p>
        </p:txBody>
      </p:sp>
      <p:sp>
        <p:nvSpPr>
          <p:cNvPr id="14" name="Text Placeholder 13"/>
          <p:cNvSpPr>
            <a:spLocks noGrp="1"/>
          </p:cNvSpPr>
          <p:nvPr>
            <p:ph type="body" sz="quarter" idx="10" hasCustomPrompt="1"/>
          </p:nvPr>
        </p:nvSpPr>
        <p:spPr>
          <a:xfrm>
            <a:off x="1093788" y="954767"/>
            <a:ext cx="7454220" cy="285750"/>
          </a:xfrm>
        </p:spPr>
        <p:txBody>
          <a:bodyPr>
            <a:noAutofit/>
          </a:bodyPr>
          <a:lstStyle>
            <a:lvl1pPr marL="0" indent="0">
              <a:buNone/>
              <a:defRPr sz="1800" baseline="0">
                <a:solidFill>
                  <a:srgbClr val="007398"/>
                </a:solidFill>
                <a:latin typeface="Arial" panose="020B0604020202020204" pitchFamily="34" charset="0"/>
                <a:cs typeface="Arial" panose="020B0604020202020204" pitchFamily="34" charset="0"/>
              </a:defRPr>
            </a:lvl1pPr>
          </a:lstStyle>
          <a:p>
            <a:pPr lvl="0"/>
            <a:r>
              <a:rPr lang="en-US" dirty="0" smtClean="0"/>
              <a:t>Title of Slide</a:t>
            </a:r>
            <a:endParaRPr lang="en-US" dirty="0"/>
          </a:p>
        </p:txBody>
      </p:sp>
      <p:sp>
        <p:nvSpPr>
          <p:cNvPr id="4" name="Picture Placeholder 3"/>
          <p:cNvSpPr>
            <a:spLocks noGrp="1"/>
          </p:cNvSpPr>
          <p:nvPr>
            <p:ph type="pic" sz="quarter" idx="11"/>
          </p:nvPr>
        </p:nvSpPr>
        <p:spPr>
          <a:xfrm>
            <a:off x="4759325" y="1610634"/>
            <a:ext cx="4384675" cy="4798316"/>
          </a:xfrm>
        </p:spPr>
        <p:txBody>
          <a:bodyPr/>
          <a:lstStyle/>
          <a:p>
            <a:r>
              <a:rPr lang="en-US" smtClean="0"/>
              <a:t>Click icon to add picture</a:t>
            </a:r>
            <a:endParaRPr lang="en-US"/>
          </a:p>
        </p:txBody>
      </p:sp>
    </p:spTree>
    <p:extLst>
      <p:ext uri="{BB962C8B-B14F-4D97-AF65-F5344CB8AC3E}">
        <p14:creationId xmlns:p14="http://schemas.microsoft.com/office/powerpoint/2010/main" val="23568914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Content: Three Photos">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3788" y="3526970"/>
            <a:ext cx="2166481" cy="2873829"/>
          </a:xfrm>
          <a:prstGeom prst="rect">
            <a:avLst/>
          </a:prstGeom>
        </p:spPr>
        <p:txBody>
          <a:bodyPr>
            <a:normAutofit/>
          </a:bodyPr>
          <a:lstStyle>
            <a:lvl1pPr>
              <a:defRPr sz="1200" b="0">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2pPr>
            <a:lvl3pPr>
              <a:defRPr sz="11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smtClean="0"/>
              <a:t>Click to edit Master text styles</a:t>
            </a:r>
          </a:p>
        </p:txBody>
      </p:sp>
      <p:sp>
        <p:nvSpPr>
          <p:cNvPr id="12" name="Slide Number Placeholder 7"/>
          <p:cNvSpPr>
            <a:spLocks noGrp="1"/>
          </p:cNvSpPr>
          <p:nvPr>
            <p:ph type="sldNum" sz="quarter" idx="4"/>
          </p:nvPr>
        </p:nvSpPr>
        <p:spPr>
          <a:xfrm>
            <a:off x="8548008" y="24905"/>
            <a:ext cx="457200" cy="327933"/>
          </a:xfrm>
          <a:prstGeom prst="rect">
            <a:avLst/>
          </a:prstGeom>
        </p:spPr>
        <p:txBody>
          <a:bodyPr vert="horz" lIns="91440" tIns="45720" rIns="91440" bIns="45720" rtlCol="0" anchor="ctr"/>
          <a:lstStyle>
            <a:lvl1pPr algn="r">
              <a:defRPr sz="700">
                <a:solidFill>
                  <a:schemeClr val="bg1"/>
                </a:solidFill>
              </a:defRPr>
            </a:lvl1pPr>
          </a:lstStyle>
          <a:p>
            <a:fld id="{DA15E891-66B8-4B28-AB8F-05A4B1DE573C}" type="slidenum">
              <a:rPr lang="en-US" smtClean="0">
                <a:solidFill>
                  <a:srgbClr val="FFFFFF"/>
                </a:solidFill>
              </a:rPr>
              <a:pPr/>
              <a:t>‹#›</a:t>
            </a:fld>
            <a:endParaRPr lang="en-US" dirty="0">
              <a:solidFill>
                <a:srgbClr val="FFFFFF"/>
              </a:solidFill>
            </a:endParaRPr>
          </a:p>
        </p:txBody>
      </p:sp>
      <p:sp>
        <p:nvSpPr>
          <p:cNvPr id="14" name="Text Placeholder 13"/>
          <p:cNvSpPr>
            <a:spLocks noGrp="1"/>
          </p:cNvSpPr>
          <p:nvPr>
            <p:ph type="body" sz="quarter" idx="10" hasCustomPrompt="1"/>
          </p:nvPr>
        </p:nvSpPr>
        <p:spPr>
          <a:xfrm>
            <a:off x="1093788" y="954767"/>
            <a:ext cx="7454220" cy="285750"/>
          </a:xfrm>
        </p:spPr>
        <p:txBody>
          <a:bodyPr>
            <a:noAutofit/>
          </a:bodyPr>
          <a:lstStyle>
            <a:lvl1pPr marL="0" indent="0">
              <a:buNone/>
              <a:defRPr sz="1800" baseline="0">
                <a:solidFill>
                  <a:srgbClr val="007398"/>
                </a:solidFill>
                <a:latin typeface="Arial" panose="020B0604020202020204" pitchFamily="34" charset="0"/>
                <a:cs typeface="Arial" panose="020B0604020202020204" pitchFamily="34" charset="0"/>
              </a:defRPr>
            </a:lvl1pPr>
          </a:lstStyle>
          <a:p>
            <a:pPr lvl="0"/>
            <a:r>
              <a:rPr lang="en-US" dirty="0" smtClean="0"/>
              <a:t>Title of Slide</a:t>
            </a:r>
            <a:endParaRPr lang="en-US" dirty="0"/>
          </a:p>
        </p:txBody>
      </p:sp>
      <p:sp>
        <p:nvSpPr>
          <p:cNvPr id="4" name="Picture Placeholder 3"/>
          <p:cNvSpPr>
            <a:spLocks noGrp="1"/>
          </p:cNvSpPr>
          <p:nvPr>
            <p:ph type="pic" sz="quarter" idx="11"/>
          </p:nvPr>
        </p:nvSpPr>
        <p:spPr>
          <a:xfrm>
            <a:off x="1093790" y="1604739"/>
            <a:ext cx="2166479" cy="1799770"/>
          </a:xfrm>
        </p:spPr>
        <p:txBody>
          <a:bodyPr/>
          <a:lstStyle/>
          <a:p>
            <a:r>
              <a:rPr lang="en-US" smtClean="0"/>
              <a:t>Click icon to add picture</a:t>
            </a:r>
            <a:endParaRPr lang="en-US"/>
          </a:p>
        </p:txBody>
      </p:sp>
      <p:sp>
        <p:nvSpPr>
          <p:cNvPr id="7" name="Picture Placeholder 3"/>
          <p:cNvSpPr>
            <a:spLocks noGrp="1"/>
          </p:cNvSpPr>
          <p:nvPr>
            <p:ph type="pic" sz="quarter" idx="12"/>
          </p:nvPr>
        </p:nvSpPr>
        <p:spPr>
          <a:xfrm>
            <a:off x="3450546" y="1604739"/>
            <a:ext cx="2166479" cy="1799770"/>
          </a:xfrm>
        </p:spPr>
        <p:txBody>
          <a:bodyPr/>
          <a:lstStyle/>
          <a:p>
            <a:r>
              <a:rPr lang="en-US" smtClean="0"/>
              <a:t>Click icon to add picture</a:t>
            </a:r>
            <a:endParaRPr lang="en-US"/>
          </a:p>
        </p:txBody>
      </p:sp>
      <p:sp>
        <p:nvSpPr>
          <p:cNvPr id="8" name="Picture Placeholder 3"/>
          <p:cNvSpPr>
            <a:spLocks noGrp="1"/>
          </p:cNvSpPr>
          <p:nvPr>
            <p:ph type="pic" sz="quarter" idx="13"/>
          </p:nvPr>
        </p:nvSpPr>
        <p:spPr>
          <a:xfrm>
            <a:off x="5793699" y="1604738"/>
            <a:ext cx="2166479" cy="1799770"/>
          </a:xfrm>
        </p:spPr>
        <p:txBody>
          <a:bodyPr/>
          <a:lstStyle/>
          <a:p>
            <a:r>
              <a:rPr lang="en-US" smtClean="0"/>
              <a:t>Click icon to add picture</a:t>
            </a:r>
            <a:endParaRPr lang="en-US"/>
          </a:p>
        </p:txBody>
      </p:sp>
      <p:sp>
        <p:nvSpPr>
          <p:cNvPr id="9" name="Content Placeholder 2"/>
          <p:cNvSpPr>
            <a:spLocks noGrp="1"/>
          </p:cNvSpPr>
          <p:nvPr>
            <p:ph idx="14"/>
          </p:nvPr>
        </p:nvSpPr>
        <p:spPr>
          <a:xfrm>
            <a:off x="3450544" y="3526970"/>
            <a:ext cx="2166481" cy="2873829"/>
          </a:xfrm>
          <a:prstGeom prst="rect">
            <a:avLst/>
          </a:prstGeom>
        </p:spPr>
        <p:txBody>
          <a:bodyPr>
            <a:normAutofit/>
          </a:bodyPr>
          <a:lstStyle>
            <a:lvl1pPr>
              <a:defRPr sz="1200" b="0">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2pPr>
            <a:lvl3pPr>
              <a:defRPr sz="11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smtClean="0"/>
              <a:t>Click to edit Master text styles</a:t>
            </a:r>
          </a:p>
        </p:txBody>
      </p:sp>
      <p:sp>
        <p:nvSpPr>
          <p:cNvPr id="10" name="Content Placeholder 2"/>
          <p:cNvSpPr>
            <a:spLocks noGrp="1"/>
          </p:cNvSpPr>
          <p:nvPr>
            <p:ph idx="15"/>
          </p:nvPr>
        </p:nvSpPr>
        <p:spPr>
          <a:xfrm>
            <a:off x="5793697" y="3526970"/>
            <a:ext cx="2166481" cy="2873829"/>
          </a:xfrm>
          <a:prstGeom prst="rect">
            <a:avLst/>
          </a:prstGeom>
        </p:spPr>
        <p:txBody>
          <a:bodyPr>
            <a:normAutofit/>
          </a:bodyPr>
          <a:lstStyle>
            <a:lvl1pPr>
              <a:defRPr sz="1200" b="0">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2pPr>
            <a:lvl3pPr>
              <a:defRPr sz="11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smtClean="0"/>
              <a:t>Click to edit Master text styles</a:t>
            </a:r>
          </a:p>
        </p:txBody>
      </p:sp>
    </p:spTree>
    <p:extLst>
      <p:ext uri="{BB962C8B-B14F-4D97-AF65-F5344CB8AC3E}">
        <p14:creationId xmlns:p14="http://schemas.microsoft.com/office/powerpoint/2010/main" val="6859251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Content: Two Column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3788" y="1605184"/>
            <a:ext cx="3706812" cy="4803779"/>
          </a:xfrm>
          <a:prstGeom prst="rect">
            <a:avLst/>
          </a:prstGeom>
        </p:spPr>
        <p:txBody>
          <a:bodyPr>
            <a:normAutofit/>
          </a:bodyPr>
          <a:lstStyle>
            <a:lvl1pPr>
              <a:defRPr sz="1500" b="1">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Arial" panose="020B0604020202020204" pitchFamily="34" charset="0"/>
                <a:ea typeface="Verdana" panose="020B0604030504040204" pitchFamily="34" charset="0"/>
                <a:cs typeface="Arial" panose="020B0604020202020204" pitchFamily="34" charset="0"/>
              </a:defRPr>
            </a:lvl2pPr>
            <a:lvl3pPr>
              <a:defRPr sz="1100">
                <a:solidFill>
                  <a:srgbClr val="75787B"/>
                </a:solidFill>
                <a:latin typeface="Arial" panose="020B0604020202020204" pitchFamily="34" charset="0"/>
                <a:ea typeface="Verdana" panose="020B0604030504040204" pitchFamily="34" charset="0"/>
                <a:cs typeface="Arial" panose="020B0604020202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smtClean="0"/>
              <a:t>Click to edit Master text styles</a:t>
            </a:r>
          </a:p>
          <a:p>
            <a:pPr lvl="1"/>
            <a:r>
              <a:rPr lang="en-US" smtClean="0"/>
              <a:t>Second level</a:t>
            </a:r>
          </a:p>
          <a:p>
            <a:pPr lvl="2"/>
            <a:r>
              <a:rPr lang="en-US" smtClean="0"/>
              <a:t>Third level</a:t>
            </a:r>
          </a:p>
        </p:txBody>
      </p:sp>
      <p:sp>
        <p:nvSpPr>
          <p:cNvPr id="12" name="Slide Number Placeholder 7"/>
          <p:cNvSpPr>
            <a:spLocks noGrp="1"/>
          </p:cNvSpPr>
          <p:nvPr>
            <p:ph type="sldNum" sz="quarter" idx="4"/>
          </p:nvPr>
        </p:nvSpPr>
        <p:spPr>
          <a:xfrm>
            <a:off x="8548008" y="24905"/>
            <a:ext cx="457200" cy="327933"/>
          </a:xfrm>
          <a:prstGeom prst="rect">
            <a:avLst/>
          </a:prstGeom>
        </p:spPr>
        <p:txBody>
          <a:bodyPr vert="horz" lIns="91440" tIns="45720" rIns="91440" bIns="45720" rtlCol="0" anchor="ctr"/>
          <a:lstStyle>
            <a:lvl1pPr algn="r">
              <a:defRPr sz="700">
                <a:solidFill>
                  <a:schemeClr val="bg1"/>
                </a:solidFill>
              </a:defRPr>
            </a:lvl1pPr>
          </a:lstStyle>
          <a:p>
            <a:fld id="{DA15E891-66B8-4B28-AB8F-05A4B1DE573C}" type="slidenum">
              <a:rPr lang="en-US" smtClean="0">
                <a:solidFill>
                  <a:srgbClr val="FFFFFF"/>
                </a:solidFill>
              </a:rPr>
              <a:pPr/>
              <a:t>‹#›</a:t>
            </a:fld>
            <a:endParaRPr lang="en-US" dirty="0">
              <a:solidFill>
                <a:srgbClr val="FFFFFF"/>
              </a:solidFill>
            </a:endParaRPr>
          </a:p>
        </p:txBody>
      </p:sp>
      <p:sp>
        <p:nvSpPr>
          <p:cNvPr id="14" name="Text Placeholder 13"/>
          <p:cNvSpPr>
            <a:spLocks noGrp="1"/>
          </p:cNvSpPr>
          <p:nvPr>
            <p:ph type="body" sz="quarter" idx="10" hasCustomPrompt="1"/>
          </p:nvPr>
        </p:nvSpPr>
        <p:spPr>
          <a:xfrm>
            <a:off x="1093788" y="954767"/>
            <a:ext cx="7429500" cy="285750"/>
          </a:xfrm>
        </p:spPr>
        <p:txBody>
          <a:bodyPr>
            <a:noAutofit/>
          </a:bodyPr>
          <a:lstStyle>
            <a:lvl1pPr marL="0" indent="0">
              <a:buNone/>
              <a:defRPr sz="1800" baseline="0">
                <a:solidFill>
                  <a:srgbClr val="007398"/>
                </a:solidFill>
                <a:latin typeface="Arial" panose="020B0604020202020204" pitchFamily="34" charset="0"/>
                <a:cs typeface="Arial" panose="020B0604020202020204" pitchFamily="34" charset="0"/>
              </a:defRPr>
            </a:lvl1pPr>
          </a:lstStyle>
          <a:p>
            <a:pPr lvl="0"/>
            <a:r>
              <a:rPr lang="en-US" dirty="0" smtClean="0"/>
              <a:t>Title of Slide</a:t>
            </a:r>
            <a:endParaRPr lang="en-US" dirty="0"/>
          </a:p>
        </p:txBody>
      </p:sp>
      <p:sp>
        <p:nvSpPr>
          <p:cNvPr id="6" name="Content Placeholder 2"/>
          <p:cNvSpPr>
            <a:spLocks noGrp="1"/>
          </p:cNvSpPr>
          <p:nvPr>
            <p:ph idx="11"/>
          </p:nvPr>
        </p:nvSpPr>
        <p:spPr>
          <a:xfrm>
            <a:off x="4816476" y="1605184"/>
            <a:ext cx="3706812" cy="4803779"/>
          </a:xfrm>
          <a:prstGeom prst="rect">
            <a:avLst/>
          </a:prstGeom>
        </p:spPr>
        <p:txBody>
          <a:bodyPr>
            <a:normAutofit/>
          </a:bodyPr>
          <a:lstStyle>
            <a:lvl1pPr>
              <a:defRPr sz="1500" b="1">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Arial" panose="020B0604020202020204" pitchFamily="34" charset="0"/>
                <a:ea typeface="Verdana" panose="020B0604030504040204" pitchFamily="34" charset="0"/>
                <a:cs typeface="Arial" panose="020B0604020202020204" pitchFamily="34" charset="0"/>
              </a:defRPr>
            </a:lvl2pPr>
            <a:lvl3pPr>
              <a:defRPr sz="1100">
                <a:solidFill>
                  <a:srgbClr val="75787B"/>
                </a:solidFill>
                <a:latin typeface="Arial" panose="020B0604020202020204" pitchFamily="34" charset="0"/>
                <a:ea typeface="Verdana" panose="020B0604030504040204" pitchFamily="34" charset="0"/>
                <a:cs typeface="Arial" panose="020B0604020202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16027159"/>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Content: All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3788" y="1605188"/>
            <a:ext cx="7429500" cy="4803776"/>
          </a:xfrm>
          <a:prstGeom prst="rect">
            <a:avLst/>
          </a:prstGeom>
        </p:spPr>
        <p:txBody>
          <a:bodyPr>
            <a:normAutofit/>
          </a:bodyPr>
          <a:lstStyle>
            <a:lvl1pPr>
              <a:defRPr sz="1500" b="1">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Arial" panose="020B0604020202020204" pitchFamily="34" charset="0"/>
                <a:ea typeface="Verdana" panose="020B0604030504040204" pitchFamily="34" charset="0"/>
                <a:cs typeface="Arial" panose="020B0604020202020204" pitchFamily="34" charset="0"/>
              </a:defRPr>
            </a:lvl2pPr>
            <a:lvl3pPr>
              <a:defRPr sz="1100">
                <a:solidFill>
                  <a:srgbClr val="75787B"/>
                </a:solidFill>
                <a:latin typeface="Arial" panose="020B0604020202020204" pitchFamily="34" charset="0"/>
                <a:ea typeface="Verdana" panose="020B0604030504040204" pitchFamily="34" charset="0"/>
                <a:cs typeface="Arial" panose="020B0604020202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smtClean="0"/>
              <a:t>Click to edit Master text styles</a:t>
            </a:r>
          </a:p>
          <a:p>
            <a:pPr lvl="1"/>
            <a:r>
              <a:rPr lang="en-US" smtClean="0"/>
              <a:t>Second level</a:t>
            </a:r>
          </a:p>
          <a:p>
            <a:pPr lvl="2"/>
            <a:r>
              <a:rPr lang="en-US" smtClean="0"/>
              <a:t>Third level</a:t>
            </a:r>
          </a:p>
        </p:txBody>
      </p:sp>
      <p:sp>
        <p:nvSpPr>
          <p:cNvPr id="12" name="Slide Number Placeholder 7"/>
          <p:cNvSpPr>
            <a:spLocks noGrp="1"/>
          </p:cNvSpPr>
          <p:nvPr>
            <p:ph type="sldNum" sz="quarter" idx="4"/>
          </p:nvPr>
        </p:nvSpPr>
        <p:spPr>
          <a:xfrm>
            <a:off x="8548008" y="24905"/>
            <a:ext cx="457200" cy="327933"/>
          </a:xfrm>
          <a:prstGeom prst="rect">
            <a:avLst/>
          </a:prstGeom>
        </p:spPr>
        <p:txBody>
          <a:bodyPr vert="horz" lIns="91440" tIns="45720" rIns="91440" bIns="45720" rtlCol="0" anchor="ctr"/>
          <a:lstStyle>
            <a:lvl1pPr algn="r">
              <a:defRPr sz="700">
                <a:solidFill>
                  <a:schemeClr val="bg1"/>
                </a:solidFill>
              </a:defRPr>
            </a:lvl1pPr>
          </a:lstStyle>
          <a:p>
            <a:fld id="{DA15E891-66B8-4B28-AB8F-05A4B1DE573C}" type="slidenum">
              <a:rPr lang="en-US" smtClean="0">
                <a:solidFill>
                  <a:srgbClr val="FFFFFF"/>
                </a:solidFill>
              </a:rPr>
              <a:pPr/>
              <a:t>‹#›</a:t>
            </a:fld>
            <a:endParaRPr lang="en-US" dirty="0">
              <a:solidFill>
                <a:srgbClr val="FFFFFF"/>
              </a:solidFill>
            </a:endParaRPr>
          </a:p>
        </p:txBody>
      </p:sp>
      <p:sp>
        <p:nvSpPr>
          <p:cNvPr id="14" name="Text Placeholder 13"/>
          <p:cNvSpPr>
            <a:spLocks noGrp="1"/>
          </p:cNvSpPr>
          <p:nvPr>
            <p:ph type="body" sz="quarter" idx="10" hasCustomPrompt="1"/>
          </p:nvPr>
        </p:nvSpPr>
        <p:spPr>
          <a:xfrm>
            <a:off x="1093788" y="954767"/>
            <a:ext cx="7429500" cy="285750"/>
          </a:xfrm>
        </p:spPr>
        <p:txBody>
          <a:bodyPr>
            <a:noAutofit/>
          </a:bodyPr>
          <a:lstStyle>
            <a:lvl1pPr marL="0" indent="0">
              <a:buNone/>
              <a:defRPr sz="1800" baseline="0">
                <a:solidFill>
                  <a:srgbClr val="007398"/>
                </a:solidFill>
                <a:latin typeface="Arial" panose="020B0604020202020204" pitchFamily="34" charset="0"/>
                <a:cs typeface="Arial" panose="020B0604020202020204" pitchFamily="34" charset="0"/>
              </a:defRPr>
            </a:lvl1pPr>
          </a:lstStyle>
          <a:p>
            <a:pPr lvl="0"/>
            <a:r>
              <a:rPr lang="en-US" dirty="0" smtClean="0"/>
              <a:t>Title of Slide</a:t>
            </a:r>
            <a:endParaRPr lang="en-US" dirty="0"/>
          </a:p>
        </p:txBody>
      </p:sp>
    </p:spTree>
    <p:extLst>
      <p:ext uri="{BB962C8B-B14F-4D97-AF65-F5344CB8AC3E}">
        <p14:creationId xmlns:p14="http://schemas.microsoft.com/office/powerpoint/2010/main" val="2277265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descr="140324_el_ppt_layout_illust.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0616" cy="6870462"/>
          </a:xfrm>
          <a:prstGeom prst="rect">
            <a:avLst/>
          </a:prstGeom>
        </p:spPr>
      </p:pic>
      <p:sp>
        <p:nvSpPr>
          <p:cNvPr id="2" name="Title 1"/>
          <p:cNvSpPr>
            <a:spLocks noGrp="1"/>
          </p:cNvSpPr>
          <p:nvPr>
            <p:ph type="ctrTitle" hasCustomPrompt="1"/>
          </p:nvPr>
        </p:nvSpPr>
        <p:spPr>
          <a:xfrm>
            <a:off x="4823118" y="2046612"/>
            <a:ext cx="3912176" cy="1664799"/>
          </a:xfrm>
          <a:prstGeom prst="rect">
            <a:avLst/>
          </a:prstGeom>
        </p:spPr>
        <p:txBody>
          <a:bodyPr/>
          <a:lstStyle>
            <a:lvl1pPr algn="l">
              <a:lnSpc>
                <a:spcPct val="90000"/>
              </a:lnSpc>
              <a:defRPr sz="3600" baseline="0">
                <a:solidFill>
                  <a:schemeClr val="tx2"/>
                </a:solidFill>
              </a:defRPr>
            </a:lvl1pPr>
          </a:lstStyle>
          <a:p>
            <a:r>
              <a:rPr lang="en-US" dirty="0" smtClean="0"/>
              <a:t>Cover Slide Title and Multiple Lines If Necessary</a:t>
            </a:r>
            <a:endParaRPr lang="en-US" dirty="0"/>
          </a:p>
        </p:txBody>
      </p:sp>
      <p:sp>
        <p:nvSpPr>
          <p:cNvPr id="3" name="Subtitle 2"/>
          <p:cNvSpPr>
            <a:spLocks noGrp="1"/>
          </p:cNvSpPr>
          <p:nvPr>
            <p:ph type="subTitle" idx="1" hasCustomPrompt="1"/>
          </p:nvPr>
        </p:nvSpPr>
        <p:spPr>
          <a:xfrm>
            <a:off x="4823116" y="3835859"/>
            <a:ext cx="3912177" cy="1284154"/>
          </a:xfrm>
          <a:prstGeom prst="rect">
            <a:avLst/>
          </a:prstGeom>
        </p:spPr>
        <p:txBody>
          <a:bodyPr/>
          <a:lstStyle>
            <a:lvl1pPr marL="0" indent="0" algn="l">
              <a:buNone/>
              <a:defRPr sz="1600">
                <a:solidFill>
                  <a:srgbClr val="53565A"/>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of Presentation</a:t>
            </a:r>
            <a:endParaRPr lang="en-US" dirty="0"/>
          </a:p>
        </p:txBody>
      </p:sp>
      <p:pic>
        <p:nvPicPr>
          <p:cNvPr id="10" name="Picture 9"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9"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1"/>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5" name="Text Placeholder 4"/>
          <p:cNvSpPr>
            <a:spLocks noGrp="1"/>
          </p:cNvSpPr>
          <p:nvPr>
            <p:ph type="body" sz="quarter" idx="11"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33344123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ontent: Author Quo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093788" y="1804309"/>
            <a:ext cx="5543776" cy="3224891"/>
          </a:xfrm>
          <a:prstGeom prst="rect">
            <a:avLst/>
          </a:prstGeom>
        </p:spPr>
        <p:txBody>
          <a:bodyPr>
            <a:normAutofit/>
          </a:bodyPr>
          <a:lstStyle>
            <a:lvl1pPr marL="0" indent="0">
              <a:buFontTx/>
              <a:buNone/>
              <a:defRPr sz="2600" b="0" i="1">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2pPr>
            <a:lvl3pPr>
              <a:defRPr sz="11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dirty="0" smtClean="0"/>
              <a:t>“Click to edit Master text styles”</a:t>
            </a:r>
          </a:p>
        </p:txBody>
      </p:sp>
      <p:sp>
        <p:nvSpPr>
          <p:cNvPr id="12" name="Slide Number Placeholder 7"/>
          <p:cNvSpPr>
            <a:spLocks noGrp="1"/>
          </p:cNvSpPr>
          <p:nvPr>
            <p:ph type="sldNum" sz="quarter" idx="4"/>
          </p:nvPr>
        </p:nvSpPr>
        <p:spPr>
          <a:xfrm>
            <a:off x="8548008" y="24905"/>
            <a:ext cx="457200" cy="327933"/>
          </a:xfrm>
          <a:prstGeom prst="rect">
            <a:avLst/>
          </a:prstGeom>
        </p:spPr>
        <p:txBody>
          <a:bodyPr vert="horz" lIns="91440" tIns="45720" rIns="91440" bIns="45720" rtlCol="0" anchor="ctr"/>
          <a:lstStyle>
            <a:lvl1pPr algn="r">
              <a:defRPr sz="700">
                <a:solidFill>
                  <a:schemeClr val="bg1"/>
                </a:solidFill>
              </a:defRPr>
            </a:lvl1pPr>
          </a:lstStyle>
          <a:p>
            <a:fld id="{DA15E891-66B8-4B28-AB8F-05A4B1DE573C}" type="slidenum">
              <a:rPr lang="en-US" smtClean="0">
                <a:solidFill>
                  <a:srgbClr val="FFFFFF"/>
                </a:solidFill>
              </a:rPr>
              <a:pPr/>
              <a:t>‹#›</a:t>
            </a:fld>
            <a:endParaRPr lang="en-US" dirty="0">
              <a:solidFill>
                <a:srgbClr val="FFFFFF"/>
              </a:solidFill>
            </a:endParaRPr>
          </a:p>
        </p:txBody>
      </p:sp>
      <p:sp>
        <p:nvSpPr>
          <p:cNvPr id="14" name="Text Placeholder 13"/>
          <p:cNvSpPr>
            <a:spLocks noGrp="1"/>
          </p:cNvSpPr>
          <p:nvPr>
            <p:ph type="body" sz="quarter" idx="10" hasCustomPrompt="1"/>
          </p:nvPr>
        </p:nvSpPr>
        <p:spPr>
          <a:xfrm>
            <a:off x="1093788" y="954767"/>
            <a:ext cx="7429500" cy="285750"/>
          </a:xfrm>
        </p:spPr>
        <p:txBody>
          <a:bodyPr>
            <a:noAutofit/>
          </a:bodyPr>
          <a:lstStyle>
            <a:lvl1pPr marL="0" indent="0">
              <a:buNone/>
              <a:defRPr sz="1800" baseline="0">
                <a:solidFill>
                  <a:srgbClr val="007398"/>
                </a:solidFill>
                <a:latin typeface="Arial" panose="020B0604020202020204" pitchFamily="34" charset="0"/>
                <a:cs typeface="Arial" panose="020B0604020202020204" pitchFamily="34" charset="0"/>
              </a:defRPr>
            </a:lvl1pPr>
          </a:lstStyle>
          <a:p>
            <a:pPr lvl="0"/>
            <a:r>
              <a:rPr lang="en-US" dirty="0" smtClean="0"/>
              <a:t>Title of Slide</a:t>
            </a:r>
            <a:endParaRPr lang="en-US" dirty="0"/>
          </a:p>
        </p:txBody>
      </p:sp>
      <p:sp>
        <p:nvSpPr>
          <p:cNvPr id="6" name="Text Placeholder 13"/>
          <p:cNvSpPr>
            <a:spLocks noGrp="1"/>
          </p:cNvSpPr>
          <p:nvPr>
            <p:ph type="body" sz="quarter" idx="11" hasCustomPrompt="1"/>
          </p:nvPr>
        </p:nvSpPr>
        <p:spPr>
          <a:xfrm>
            <a:off x="1093788" y="1240517"/>
            <a:ext cx="7429500" cy="285750"/>
          </a:xfrm>
        </p:spPr>
        <p:txBody>
          <a:bodyPr>
            <a:noAutofit/>
          </a:bodyPr>
          <a:lstStyle>
            <a:lvl1pPr marL="0" indent="0">
              <a:buNone/>
              <a:defRPr sz="1400" b="0" baseline="0">
                <a:solidFill>
                  <a:srgbClr val="007398"/>
                </a:solidFill>
                <a:latin typeface="Arial" panose="020B0604020202020204" pitchFamily="34" charset="0"/>
                <a:cs typeface="Arial" panose="020B0604020202020204" pitchFamily="34" charset="0"/>
              </a:defRPr>
            </a:lvl1pPr>
          </a:lstStyle>
          <a:p>
            <a:pPr lvl="0"/>
            <a:r>
              <a:rPr lang="en-US" dirty="0" smtClean="0"/>
              <a:t>Subtitle of Slide</a:t>
            </a:r>
            <a:endParaRPr lang="en-US" dirty="0"/>
          </a:p>
        </p:txBody>
      </p:sp>
      <p:sp>
        <p:nvSpPr>
          <p:cNvPr id="7" name="Text Placeholder 13"/>
          <p:cNvSpPr>
            <a:spLocks noGrp="1"/>
          </p:cNvSpPr>
          <p:nvPr>
            <p:ph type="body" sz="quarter" idx="12" hasCustomPrompt="1"/>
          </p:nvPr>
        </p:nvSpPr>
        <p:spPr>
          <a:xfrm>
            <a:off x="1093788" y="5132159"/>
            <a:ext cx="7429500" cy="285750"/>
          </a:xfrm>
        </p:spPr>
        <p:txBody>
          <a:bodyPr>
            <a:noAutofit/>
          </a:bodyPr>
          <a:lstStyle>
            <a:lvl1pPr marL="0" indent="0">
              <a:buNone/>
              <a:defRPr sz="1200" b="1" baseline="0">
                <a:solidFill>
                  <a:schemeClr val="tx1"/>
                </a:solidFill>
                <a:latin typeface="Arial" panose="020B0604020202020204" pitchFamily="34" charset="0"/>
                <a:cs typeface="Arial" panose="020B0604020202020204" pitchFamily="34" charset="0"/>
              </a:defRPr>
            </a:lvl1pPr>
          </a:lstStyle>
          <a:p>
            <a:pPr lvl="0"/>
            <a:r>
              <a:rPr lang="en-US" dirty="0" smtClean="0"/>
              <a:t>Author Name</a:t>
            </a:r>
            <a:endParaRPr lang="en-US" dirty="0"/>
          </a:p>
        </p:txBody>
      </p:sp>
      <p:sp>
        <p:nvSpPr>
          <p:cNvPr id="8" name="Text Placeholder 13"/>
          <p:cNvSpPr>
            <a:spLocks noGrp="1"/>
          </p:cNvSpPr>
          <p:nvPr>
            <p:ph type="body" sz="quarter" idx="13"/>
          </p:nvPr>
        </p:nvSpPr>
        <p:spPr>
          <a:xfrm>
            <a:off x="1093788" y="5352143"/>
            <a:ext cx="7429500" cy="285750"/>
          </a:xfrm>
        </p:spPr>
        <p:txBody>
          <a:bodyPr>
            <a:noAutofit/>
          </a:bodyPr>
          <a:lstStyle>
            <a:lvl1pPr marL="0" indent="0">
              <a:buNone/>
              <a:defRPr sz="1200" b="0" baseline="0">
                <a:solidFill>
                  <a:srgbClr val="75787B"/>
                </a:solidFill>
                <a:latin typeface="Arial" panose="020B0604020202020204" pitchFamily="34" charset="0"/>
                <a:cs typeface="Arial" panose="020B0604020202020204" pitchFamily="34" charset="0"/>
              </a:defRPr>
            </a:lvl1pPr>
          </a:lstStyle>
          <a:p>
            <a:pPr lvl="0"/>
            <a:r>
              <a:rPr lang="en-US" smtClean="0"/>
              <a:t>Click to edit Master text styles</a:t>
            </a:r>
          </a:p>
        </p:txBody>
      </p:sp>
    </p:spTree>
    <p:extLst>
      <p:ext uri="{BB962C8B-B14F-4D97-AF65-F5344CB8AC3E}">
        <p14:creationId xmlns:p14="http://schemas.microsoft.com/office/powerpoint/2010/main" val="31515063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ontent: Full Page Photo">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3788" y="5894615"/>
            <a:ext cx="7429500" cy="759278"/>
          </a:xfrm>
          <a:prstGeom prst="rect">
            <a:avLst/>
          </a:prstGeom>
        </p:spPr>
        <p:txBody>
          <a:bodyPr>
            <a:normAutofit/>
          </a:bodyPr>
          <a:lstStyle>
            <a:lvl1pPr>
              <a:defRPr sz="1200" b="0">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2pPr>
            <a:lvl3pPr>
              <a:defRPr sz="11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smtClean="0"/>
              <a:t>Click to edit Master text styles</a:t>
            </a:r>
          </a:p>
        </p:txBody>
      </p:sp>
      <p:sp>
        <p:nvSpPr>
          <p:cNvPr id="12" name="Slide Number Placeholder 7"/>
          <p:cNvSpPr>
            <a:spLocks noGrp="1"/>
          </p:cNvSpPr>
          <p:nvPr>
            <p:ph type="sldNum" sz="quarter" idx="4"/>
          </p:nvPr>
        </p:nvSpPr>
        <p:spPr>
          <a:xfrm>
            <a:off x="8548008" y="24905"/>
            <a:ext cx="457200" cy="327933"/>
          </a:xfrm>
          <a:prstGeom prst="rect">
            <a:avLst/>
          </a:prstGeom>
        </p:spPr>
        <p:txBody>
          <a:bodyPr vert="horz" lIns="91440" tIns="45720" rIns="91440" bIns="45720" rtlCol="0" anchor="ctr"/>
          <a:lstStyle>
            <a:lvl1pPr algn="r">
              <a:defRPr sz="700">
                <a:solidFill>
                  <a:schemeClr val="bg1"/>
                </a:solidFill>
              </a:defRPr>
            </a:lvl1pPr>
          </a:lstStyle>
          <a:p>
            <a:fld id="{DA15E891-66B8-4B28-AB8F-05A4B1DE573C}" type="slidenum">
              <a:rPr lang="en-US" smtClean="0">
                <a:solidFill>
                  <a:srgbClr val="FFFFFF"/>
                </a:solidFill>
              </a:rPr>
              <a:pPr/>
              <a:t>‹#›</a:t>
            </a:fld>
            <a:endParaRPr lang="en-US" dirty="0">
              <a:solidFill>
                <a:srgbClr val="FFFFFF"/>
              </a:solidFill>
            </a:endParaRPr>
          </a:p>
        </p:txBody>
      </p:sp>
      <p:sp>
        <p:nvSpPr>
          <p:cNvPr id="14" name="Text Placeholder 13"/>
          <p:cNvSpPr>
            <a:spLocks noGrp="1"/>
          </p:cNvSpPr>
          <p:nvPr>
            <p:ph type="body" sz="quarter" idx="10" hasCustomPrompt="1"/>
          </p:nvPr>
        </p:nvSpPr>
        <p:spPr>
          <a:xfrm>
            <a:off x="1093788" y="954767"/>
            <a:ext cx="7429500" cy="285750"/>
          </a:xfrm>
        </p:spPr>
        <p:txBody>
          <a:bodyPr>
            <a:noAutofit/>
          </a:bodyPr>
          <a:lstStyle>
            <a:lvl1pPr marL="0" indent="0">
              <a:buNone/>
              <a:defRPr sz="1800" baseline="0">
                <a:solidFill>
                  <a:srgbClr val="007398"/>
                </a:solidFill>
                <a:latin typeface="Arial" panose="020B0604020202020204" pitchFamily="34" charset="0"/>
                <a:cs typeface="Arial" panose="020B0604020202020204" pitchFamily="34" charset="0"/>
              </a:defRPr>
            </a:lvl1pPr>
          </a:lstStyle>
          <a:p>
            <a:pPr lvl="0"/>
            <a:r>
              <a:rPr lang="en-US" dirty="0" smtClean="0"/>
              <a:t>Title of Slide</a:t>
            </a:r>
            <a:endParaRPr lang="en-US" dirty="0"/>
          </a:p>
        </p:txBody>
      </p:sp>
      <p:sp>
        <p:nvSpPr>
          <p:cNvPr id="4" name="Picture Placeholder 3"/>
          <p:cNvSpPr>
            <a:spLocks noGrp="1"/>
          </p:cNvSpPr>
          <p:nvPr>
            <p:ph type="pic" sz="quarter" idx="11"/>
          </p:nvPr>
        </p:nvSpPr>
        <p:spPr>
          <a:xfrm>
            <a:off x="0" y="1445079"/>
            <a:ext cx="9144000" cy="4278085"/>
          </a:xfrm>
        </p:spPr>
        <p:txBody>
          <a:bodyPr/>
          <a:lstStyle>
            <a:lvl1pPr>
              <a:defRPr>
                <a:latin typeface="Arial" panose="020B0604020202020204" pitchFamily="34" charset="0"/>
                <a:cs typeface="Arial" panose="020B0604020202020204" pitchFamily="34" charset="0"/>
              </a:defRPr>
            </a:lvl1pPr>
          </a:lstStyle>
          <a:p>
            <a:r>
              <a:rPr lang="en-US" smtClean="0"/>
              <a:t>Click icon to add picture</a:t>
            </a:r>
            <a:endParaRPr lang="en-US"/>
          </a:p>
        </p:txBody>
      </p:sp>
    </p:spTree>
    <p:extLst>
      <p:ext uri="{BB962C8B-B14F-4D97-AF65-F5344CB8AC3E}">
        <p14:creationId xmlns:p14="http://schemas.microsoft.com/office/powerpoint/2010/main" val="2735292521"/>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3_Title Slide 1">
    <p:spTree>
      <p:nvGrpSpPr>
        <p:cNvPr id="1" name=""/>
        <p:cNvGrpSpPr/>
        <p:nvPr/>
      </p:nvGrpSpPr>
      <p:grpSpPr>
        <a:xfrm>
          <a:off x="0" y="0"/>
          <a:ext cx="0" cy="0"/>
          <a:chOff x="0" y="0"/>
          <a:chExt cx="0" cy="0"/>
        </a:xfrm>
      </p:grpSpPr>
      <p:pic>
        <p:nvPicPr>
          <p:cNvPr id="7" name="Picture 6" descr="140324_el_ppt_layout_illust.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0616" cy="6870462"/>
          </a:xfrm>
          <a:prstGeom prst="rect">
            <a:avLst/>
          </a:prstGeom>
        </p:spPr>
      </p:pic>
      <p:sp>
        <p:nvSpPr>
          <p:cNvPr id="2" name="Title 1"/>
          <p:cNvSpPr>
            <a:spLocks noGrp="1"/>
          </p:cNvSpPr>
          <p:nvPr>
            <p:ph type="ctrTitle" hasCustomPrompt="1"/>
          </p:nvPr>
        </p:nvSpPr>
        <p:spPr>
          <a:xfrm>
            <a:off x="4823118" y="2046612"/>
            <a:ext cx="3912176" cy="1664799"/>
          </a:xfrm>
          <a:prstGeom prst="rect">
            <a:avLst/>
          </a:prstGeom>
        </p:spPr>
        <p:txBody>
          <a:bodyPr/>
          <a:lstStyle>
            <a:lvl1pPr algn="l">
              <a:lnSpc>
                <a:spcPct val="90000"/>
              </a:lnSpc>
              <a:defRPr sz="3600" baseline="0">
                <a:solidFill>
                  <a:schemeClr val="tx2"/>
                </a:solidFill>
              </a:defRPr>
            </a:lvl1pPr>
          </a:lstStyle>
          <a:p>
            <a:r>
              <a:rPr lang="en-US" dirty="0" smtClean="0"/>
              <a:t>Cover Slide Title and Multiple Lines If Necessary</a:t>
            </a:r>
            <a:endParaRPr lang="en-US" dirty="0"/>
          </a:p>
        </p:txBody>
      </p:sp>
      <p:sp>
        <p:nvSpPr>
          <p:cNvPr id="3" name="Subtitle 2"/>
          <p:cNvSpPr>
            <a:spLocks noGrp="1"/>
          </p:cNvSpPr>
          <p:nvPr>
            <p:ph type="subTitle" idx="1" hasCustomPrompt="1"/>
          </p:nvPr>
        </p:nvSpPr>
        <p:spPr>
          <a:xfrm>
            <a:off x="4823116" y="3835859"/>
            <a:ext cx="3912177" cy="1284154"/>
          </a:xfrm>
          <a:prstGeom prst="rect">
            <a:avLst/>
          </a:prstGeom>
        </p:spPr>
        <p:txBody>
          <a:bodyPr/>
          <a:lstStyle>
            <a:lvl1pPr marL="0" indent="0" algn="l">
              <a:buNone/>
              <a:defRPr sz="1600">
                <a:solidFill>
                  <a:srgbClr val="53565A"/>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of Presentation</a:t>
            </a:r>
            <a:endParaRPr lang="en-US" dirty="0"/>
          </a:p>
        </p:txBody>
      </p:sp>
      <p:pic>
        <p:nvPicPr>
          <p:cNvPr id="10" name="Picture 9"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9"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1"/>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5" name="Text Placeholder 4"/>
          <p:cNvSpPr>
            <a:spLocks noGrp="1"/>
          </p:cNvSpPr>
          <p:nvPr>
            <p:ph type="body" sz="quarter" idx="11"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16126371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Picture here</a:t>
            </a:r>
            <a:endParaRPr lang="en-US" dirty="0"/>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srgbClr val="FFFFFF"/>
                </a:solidFill>
              </a:rPr>
              <a:t>   |   </a:t>
            </a:r>
            <a:fld id="{DA15E891-66B8-4B28-AB8F-05A4B1DE573C}" type="slidenum">
              <a:rPr lang="en-US" smtClean="0">
                <a:solidFill>
                  <a:srgbClr val="FFFFFF"/>
                </a:solidFill>
              </a:rPr>
              <a:pPr/>
              <a:t>‹#›</a:t>
            </a:fld>
            <a:endParaRPr lang="en-US" dirty="0">
              <a:solidFill>
                <a:srgbClr val="FFFFFF"/>
              </a:solidFill>
            </a:endParaRPr>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4167331007"/>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2"/>
          <p:cNvSpPr>
            <a:spLocks noGrp="1"/>
          </p:cNvSpPr>
          <p:nvPr>
            <p:ph type="body" sz="quarter" idx="16"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smtClean="0"/>
              <a:t>Sources &amp; Notes:</a:t>
            </a:r>
            <a:endParaRPr lang="en-US" dirty="0"/>
          </a:p>
        </p:txBody>
      </p:sp>
      <p:sp>
        <p:nvSpPr>
          <p:cNvPr id="4" name="Slide Number Placeholder 7"/>
          <p:cNvSpPr>
            <a:spLocks noGrp="1"/>
          </p:cNvSpPr>
          <p:nvPr>
            <p:ph type="sldNum" sz="quarter" idx="4"/>
          </p:nvPr>
        </p:nvSpPr>
        <p:spPr>
          <a:xfrm>
            <a:off x="8548008" y="28837"/>
            <a:ext cx="457200" cy="327933"/>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fld id="{DA15E891-66B8-4B28-AB8F-05A4B1DE573C}"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75058305"/>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7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FFFFFF"/>
                </a:solidFill>
              </a:rPr>
              <a:t>   </a:t>
            </a:r>
            <a:fld id="{DA15E891-66B8-4B28-AB8F-05A4B1DE573C}" type="slidenum">
              <a:rPr lang="en-US" smtClean="0">
                <a:solidFill>
                  <a:srgbClr val="FFFFFF"/>
                </a:solidFill>
              </a:rPr>
              <a:pPr/>
              <a:t>‹#›</a:t>
            </a:fld>
            <a:endParaRPr lang="en-US" dirty="0">
              <a:solidFill>
                <a:srgbClr val="FFFFFF"/>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1160408905"/>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9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FFFFFF"/>
                </a:solidFill>
              </a:rPr>
              <a:t>   </a:t>
            </a:r>
            <a:fld id="{DA15E891-66B8-4B28-AB8F-05A4B1DE573C}" type="slidenum">
              <a:rPr lang="en-US" smtClean="0">
                <a:solidFill>
                  <a:srgbClr val="FFFFFF"/>
                </a:solidFill>
              </a:rPr>
              <a:pPr/>
              <a:t>‹#›</a:t>
            </a:fld>
            <a:endParaRPr lang="en-US" dirty="0">
              <a:solidFill>
                <a:srgbClr val="FFFFFF"/>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4231702014"/>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0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srgbClr val="FFFFFF"/>
                </a:solidFill>
              </a:rPr>
              <a:t>   |   </a:t>
            </a:r>
            <a:fld id="{DA15E891-66B8-4B28-AB8F-05A4B1DE573C}" type="slidenum">
              <a:rPr lang="en-US" smtClean="0">
                <a:solidFill>
                  <a:srgbClr val="FFFFFF"/>
                </a:solidFill>
              </a:rPr>
              <a:pPr/>
              <a:t>‹#›</a:t>
            </a:fld>
            <a:endParaRPr lang="en-US" dirty="0">
              <a:solidFill>
                <a:srgbClr val="FFFFFF"/>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1180232604"/>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srgbClr val="FFFFFF"/>
                </a:solidFill>
              </a:rPr>
              <a:t>   |   </a:t>
            </a:r>
            <a:fld id="{DA15E891-66B8-4B28-AB8F-05A4B1DE573C}" type="slidenum">
              <a:rPr lang="en-US" smtClean="0">
                <a:solidFill>
                  <a:srgbClr val="FFFFFF"/>
                </a:solidFill>
              </a:rPr>
              <a:pPr/>
              <a:t>‹#›</a:t>
            </a:fld>
            <a:endParaRPr lang="en-US" dirty="0">
              <a:solidFill>
                <a:srgbClr val="FFFFFF"/>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6921157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FFFFFF"/>
                </a:solidFill>
              </a:rPr>
              <a:t>    </a:t>
            </a:r>
            <a:fld id="{DA15E891-66B8-4B28-AB8F-05A4B1DE573C}" type="slidenum">
              <a:rPr lang="en-US" smtClean="0">
                <a:solidFill>
                  <a:srgbClr val="FFFFFF"/>
                </a:solidFill>
              </a:rPr>
              <a:pPr/>
              <a:t>‹#›</a:t>
            </a:fld>
            <a:endParaRPr lang="en-US" dirty="0">
              <a:solidFill>
                <a:srgbClr val="FFFFFF"/>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204884856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2" name="Picture 11" descr="140324_el_ppt_layout_illust.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59"/>
            <a:ext cx="9144000" cy="6870462"/>
          </a:xfrm>
          <a:prstGeom prst="rect">
            <a:avLst/>
          </a:prstGeom>
        </p:spPr>
      </p:pic>
      <p:sp>
        <p:nvSpPr>
          <p:cNvPr id="14" name="Picture Placeholder 2"/>
          <p:cNvSpPr>
            <a:spLocks noGrp="1"/>
          </p:cNvSpPr>
          <p:nvPr>
            <p:ph type="pic" idx="12" hasCustomPrompt="1"/>
          </p:nvPr>
        </p:nvSpPr>
        <p:spPr>
          <a:xfrm>
            <a:off x="4822825" y="5551714"/>
            <a:ext cx="3912178" cy="544286"/>
          </a:xfrm>
          <a:prstGeom prst="rect">
            <a:avLst/>
          </a:prstGeom>
        </p:spPr>
        <p:txBody>
          <a:bodyPr/>
          <a:lstStyle>
            <a:lvl1pPr marL="0" indent="0">
              <a:buNone/>
              <a:defRPr sz="20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13" name="Picture Placeholder 2"/>
          <p:cNvSpPr>
            <a:spLocks noGrp="1"/>
          </p:cNvSpPr>
          <p:nvPr>
            <p:ph type="pic" idx="11" hasCustomPrompt="1"/>
          </p:nvPr>
        </p:nvSpPr>
        <p:spPr>
          <a:xfrm>
            <a:off x="4891024" y="2007810"/>
            <a:ext cx="3912176" cy="50430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Solution Suite </a:t>
            </a:r>
            <a:r>
              <a:rPr lang="en-US" dirty="0" err="1" smtClean="0"/>
              <a:t>Wordmark</a:t>
            </a:r>
            <a:r>
              <a:rPr lang="en-US" dirty="0" smtClean="0"/>
              <a:t> here</a:t>
            </a:r>
            <a:endParaRPr lang="en-US" dirty="0"/>
          </a:p>
        </p:txBody>
      </p:sp>
      <p:sp>
        <p:nvSpPr>
          <p:cNvPr id="3" name="Subtitle 2"/>
          <p:cNvSpPr>
            <a:spLocks noGrp="1"/>
          </p:cNvSpPr>
          <p:nvPr>
            <p:ph type="subTitle" idx="1" hasCustomPrompt="1"/>
          </p:nvPr>
        </p:nvSpPr>
        <p:spPr>
          <a:xfrm>
            <a:off x="4891022" y="2626076"/>
            <a:ext cx="3912177" cy="1849348"/>
          </a:xfrm>
          <a:prstGeom prst="rect">
            <a:avLst/>
          </a:prstGeom>
        </p:spPr>
        <p:txBody>
          <a:bodyPr/>
          <a:lstStyle>
            <a:lvl1pPr marL="0" indent="0" algn="l">
              <a:buNone/>
              <a:defRPr sz="3600" baseline="0">
                <a:solidFill>
                  <a:srgbClr val="FF82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Cover Slide Title and Multiple Lines If Necessary</a:t>
            </a:r>
            <a:endParaRPr lang="en-US" dirty="0"/>
          </a:p>
        </p:txBody>
      </p:sp>
      <p:pic>
        <p:nvPicPr>
          <p:cNvPr id="10" name="Picture 9"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5"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1"/>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6" name="Text Placeholder 4"/>
          <p:cNvSpPr>
            <a:spLocks noGrp="1"/>
          </p:cNvSpPr>
          <p:nvPr>
            <p:ph type="body" sz="quarter" idx="13"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29768660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FFFFFF"/>
                </a:solidFill>
              </a:rPr>
              <a:t>    </a:t>
            </a:r>
            <a:fld id="{DA15E891-66B8-4B28-AB8F-05A4B1DE573C}" type="slidenum">
              <a:rPr lang="en-US" smtClean="0">
                <a:solidFill>
                  <a:srgbClr val="FFFFFF"/>
                </a:solidFill>
              </a:rPr>
              <a:pPr/>
              <a:t>‹#›</a:t>
            </a:fld>
            <a:endParaRPr lang="en-US" dirty="0">
              <a:solidFill>
                <a:srgbClr val="FFFFFF"/>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1063944786"/>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Cover Option 1">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stretch>
            <a:fillRect/>
          </a:stretch>
        </p:blipFill>
        <p:spPr>
          <a:xfrm>
            <a:off x="378" y="283"/>
            <a:ext cx="9143242" cy="6857432"/>
          </a:xfrm>
          <a:prstGeom prst="rect">
            <a:avLst/>
          </a:prstGeom>
        </p:spPr>
      </p:pic>
      <p:pic>
        <p:nvPicPr>
          <p:cNvPr id="23" name="Picture 22" descr="orangebar.jpg"/>
          <p:cNvPicPr>
            <a:picLocks noChangeAspect="1"/>
          </p:cNvPicPr>
          <p:nvPr userDrawn="1"/>
        </p:nvPicPr>
        <p:blipFill>
          <a:blip r:embed="rId3" cstate="print"/>
          <a:stretch>
            <a:fillRect/>
          </a:stretch>
        </p:blipFill>
        <p:spPr>
          <a:xfrm>
            <a:off x="0" y="2674620"/>
            <a:ext cx="9144000" cy="1508760"/>
          </a:xfrm>
          <a:prstGeom prst="rect">
            <a:avLst/>
          </a:prstGeom>
        </p:spPr>
      </p:pic>
      <p:pic>
        <p:nvPicPr>
          <p:cNvPr id="24" name="Picture 23" descr="infoflow.png"/>
          <p:cNvPicPr>
            <a:picLocks noChangeAspect="1"/>
          </p:cNvPicPr>
          <p:nvPr userDrawn="1"/>
        </p:nvPicPr>
        <p:blipFill>
          <a:blip r:embed="rId4" cstate="print">
            <a:alphaModFix amt="60000"/>
          </a:blip>
          <a:stretch>
            <a:fillRect/>
          </a:stretch>
        </p:blipFill>
        <p:spPr>
          <a:xfrm>
            <a:off x="0" y="3183636"/>
            <a:ext cx="9144000" cy="999744"/>
          </a:xfrm>
          <a:prstGeom prst="rect">
            <a:avLst/>
          </a:prstGeom>
        </p:spPr>
      </p:pic>
      <p:sp>
        <p:nvSpPr>
          <p:cNvPr id="9" name="Text Placeholder 8"/>
          <p:cNvSpPr>
            <a:spLocks noGrp="1"/>
          </p:cNvSpPr>
          <p:nvPr>
            <p:ph type="body" sz="quarter" idx="13" hasCustomPrompt="1"/>
          </p:nvPr>
        </p:nvSpPr>
        <p:spPr>
          <a:xfrm>
            <a:off x="252412" y="3665542"/>
            <a:ext cx="3675062" cy="407987"/>
          </a:xfrm>
          <a:prstGeom prst="rect">
            <a:avLst/>
          </a:prstGeom>
        </p:spPr>
        <p:txBody>
          <a:bodyPr anchor="ctr">
            <a:normAutofit/>
          </a:bodyPr>
          <a:lstStyle>
            <a:lvl1pPr marL="0" indent="0">
              <a:buNone/>
              <a:defRPr sz="1100" b="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dirty="0" smtClean="0"/>
              <a:t>SUBTITLE OF PRESENTATION</a:t>
            </a:r>
            <a:endParaRPr lang="en-US" dirty="0"/>
          </a:p>
        </p:txBody>
      </p:sp>
      <p:sp>
        <p:nvSpPr>
          <p:cNvPr id="5" name="Text Placeholder 4"/>
          <p:cNvSpPr>
            <a:spLocks noGrp="1"/>
          </p:cNvSpPr>
          <p:nvPr>
            <p:ph type="body" sz="quarter" idx="14" hasCustomPrompt="1"/>
          </p:nvPr>
        </p:nvSpPr>
        <p:spPr>
          <a:xfrm>
            <a:off x="913947" y="4401798"/>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err="1" smtClean="0"/>
              <a:t>FirstName</a:t>
            </a:r>
            <a:r>
              <a:rPr lang="en-US" dirty="0" smtClean="0"/>
              <a:t> </a:t>
            </a:r>
            <a:r>
              <a:rPr lang="en-US" dirty="0" err="1" smtClean="0"/>
              <a:t>LastName</a:t>
            </a:r>
            <a:endParaRPr lang="en-US" dirty="0" smtClean="0"/>
          </a:p>
        </p:txBody>
      </p:sp>
      <p:sp>
        <p:nvSpPr>
          <p:cNvPr id="7" name="TextBox 6"/>
          <p:cNvSpPr txBox="1"/>
          <p:nvPr userDrawn="1"/>
        </p:nvSpPr>
        <p:spPr>
          <a:xfrm>
            <a:off x="252412" y="4400662"/>
            <a:ext cx="1094014" cy="215444"/>
          </a:xfrm>
          <a:prstGeom prst="rect">
            <a:avLst/>
          </a:prstGeom>
          <a:noFill/>
        </p:spPr>
        <p:txBody>
          <a:bodyPr wrap="square" rtlCol="0">
            <a:spAutoFit/>
          </a:bodyPr>
          <a:lstStyle/>
          <a:p>
            <a:r>
              <a:rPr lang="en-US" sz="800" dirty="0" smtClean="0">
                <a:solidFill>
                  <a:srgbClr val="75787B"/>
                </a:solidFill>
                <a:latin typeface="Arial" panose="020B0604020202020204" pitchFamily="34" charset="0"/>
                <a:cs typeface="Arial" panose="020B0604020202020204" pitchFamily="34" charset="0"/>
              </a:rPr>
              <a:t>Presented By</a:t>
            </a:r>
            <a:endParaRPr lang="en-US" sz="800" dirty="0">
              <a:solidFill>
                <a:srgbClr val="75787B"/>
              </a:solidFill>
              <a:latin typeface="Arial" panose="020B0604020202020204" pitchFamily="34" charset="0"/>
              <a:cs typeface="Arial" panose="020B0604020202020204" pitchFamily="34" charset="0"/>
            </a:endParaRPr>
          </a:p>
        </p:txBody>
      </p:sp>
      <p:sp>
        <p:nvSpPr>
          <p:cNvPr id="11" name="Text Placeholder 4"/>
          <p:cNvSpPr>
            <a:spLocks noGrp="1"/>
          </p:cNvSpPr>
          <p:nvPr>
            <p:ph type="body" sz="quarter" idx="15" hasCustomPrompt="1"/>
          </p:nvPr>
        </p:nvSpPr>
        <p:spPr>
          <a:xfrm>
            <a:off x="519341" y="4578690"/>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smtClean="0"/>
              <a:t>XX_XX_XX</a:t>
            </a:r>
          </a:p>
        </p:txBody>
      </p:sp>
      <p:sp>
        <p:nvSpPr>
          <p:cNvPr id="12" name="TextBox 11"/>
          <p:cNvSpPr txBox="1"/>
          <p:nvPr userDrawn="1"/>
        </p:nvSpPr>
        <p:spPr>
          <a:xfrm>
            <a:off x="249691" y="4577554"/>
            <a:ext cx="1094014" cy="215444"/>
          </a:xfrm>
          <a:prstGeom prst="rect">
            <a:avLst/>
          </a:prstGeom>
          <a:noFill/>
        </p:spPr>
        <p:txBody>
          <a:bodyPr wrap="square" rtlCol="0">
            <a:spAutoFit/>
          </a:bodyPr>
          <a:lstStyle/>
          <a:p>
            <a:r>
              <a:rPr lang="en-US" sz="800" dirty="0" smtClean="0">
                <a:solidFill>
                  <a:srgbClr val="75787B"/>
                </a:solidFill>
                <a:latin typeface="Arial" panose="020B0604020202020204" pitchFamily="34" charset="0"/>
                <a:cs typeface="Arial" panose="020B0604020202020204" pitchFamily="34" charset="0"/>
              </a:rPr>
              <a:t>Date</a:t>
            </a:r>
            <a:endParaRPr lang="en-US" sz="800" dirty="0">
              <a:solidFill>
                <a:srgbClr val="75787B"/>
              </a:solidFill>
              <a:latin typeface="Arial" panose="020B0604020202020204" pitchFamily="34" charset="0"/>
              <a:cs typeface="Arial" panose="020B0604020202020204" pitchFamily="34" charset="0"/>
            </a:endParaRPr>
          </a:p>
        </p:txBody>
      </p:sp>
      <p:pic>
        <p:nvPicPr>
          <p:cNvPr id="21" name="Picture 20" descr="ELS_NS_Logo_2C_RGB.png"/>
          <p:cNvPicPr>
            <a:picLocks noChangeAspect="1"/>
          </p:cNvPicPr>
          <p:nvPr userDrawn="1"/>
        </p:nvPicPr>
        <p:blipFill>
          <a:blip r:embed="rId5" cstate="print"/>
          <a:stretch>
            <a:fillRect/>
          </a:stretch>
        </p:blipFill>
        <p:spPr>
          <a:xfrm>
            <a:off x="342954" y="345829"/>
            <a:ext cx="685800" cy="757502"/>
          </a:xfrm>
          <a:prstGeom prst="rect">
            <a:avLst/>
          </a:prstGeom>
        </p:spPr>
      </p:pic>
      <p:sp>
        <p:nvSpPr>
          <p:cNvPr id="2" name="Title 1"/>
          <p:cNvSpPr>
            <a:spLocks noGrp="1"/>
          </p:cNvSpPr>
          <p:nvPr>
            <p:ph type="ctrTitle" hasCustomPrompt="1"/>
          </p:nvPr>
        </p:nvSpPr>
        <p:spPr>
          <a:xfrm>
            <a:off x="244928" y="2910351"/>
            <a:ext cx="7772400" cy="722764"/>
          </a:xfrm>
        </p:spPr>
        <p:txBody>
          <a:bodyPr anchor="t">
            <a:noAutofit/>
          </a:bodyPr>
          <a:lstStyle>
            <a:lvl1pPr algn="l">
              <a:defRPr sz="2600" b="1"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t>Cover Slide Title</a:t>
            </a:r>
            <a:br>
              <a:rPr lang="en-US" dirty="0" smtClean="0"/>
            </a:br>
            <a:r>
              <a:rPr lang="en-US" dirty="0" smtClean="0"/>
              <a:t>Second Line If Necessary</a:t>
            </a:r>
            <a:endParaRPr lang="en-US" dirty="0"/>
          </a:p>
        </p:txBody>
      </p:sp>
    </p:spTree>
    <p:extLst>
      <p:ext uri="{BB962C8B-B14F-4D97-AF65-F5344CB8AC3E}">
        <p14:creationId xmlns:p14="http://schemas.microsoft.com/office/powerpoint/2010/main" val="403033433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userDrawn="1">
          <p15:clr>
            <a:srgbClr val="FBAE40"/>
          </p15:clr>
        </p15:guide>
        <p15:guide id="2" pos="216" userDrawn="1">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Cover Option 2">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stretch>
            <a:fillRect/>
          </a:stretch>
        </p:blipFill>
        <p:spPr>
          <a:xfrm>
            <a:off x="378" y="283"/>
            <a:ext cx="9143242" cy="6857432"/>
          </a:xfrm>
          <a:prstGeom prst="rect">
            <a:avLst/>
          </a:prstGeom>
        </p:spPr>
      </p:pic>
      <p:pic>
        <p:nvPicPr>
          <p:cNvPr id="16" name="Picture 15" descr="orangebar.jpg"/>
          <p:cNvPicPr>
            <a:picLocks noChangeAspect="1"/>
          </p:cNvPicPr>
          <p:nvPr userDrawn="1"/>
        </p:nvPicPr>
        <p:blipFill>
          <a:blip r:embed="rId3" cstate="print"/>
          <a:stretch>
            <a:fillRect/>
          </a:stretch>
        </p:blipFill>
        <p:spPr>
          <a:xfrm>
            <a:off x="0" y="2674620"/>
            <a:ext cx="9144000" cy="1508760"/>
          </a:xfrm>
          <a:prstGeom prst="rect">
            <a:avLst/>
          </a:prstGeom>
        </p:spPr>
      </p:pic>
      <p:sp>
        <p:nvSpPr>
          <p:cNvPr id="2" name="Title 1"/>
          <p:cNvSpPr>
            <a:spLocks noGrp="1"/>
          </p:cNvSpPr>
          <p:nvPr>
            <p:ph type="ctrTitle" hasCustomPrompt="1"/>
          </p:nvPr>
        </p:nvSpPr>
        <p:spPr>
          <a:xfrm>
            <a:off x="244928" y="2910351"/>
            <a:ext cx="7772400" cy="722764"/>
          </a:xfrm>
        </p:spPr>
        <p:txBody>
          <a:bodyPr anchor="t">
            <a:noAutofit/>
          </a:bodyPr>
          <a:lstStyle>
            <a:lvl1pPr algn="l">
              <a:defRPr sz="2600" b="1"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t>Cover Slide Title</a:t>
            </a:r>
            <a:br>
              <a:rPr lang="en-US" dirty="0" smtClean="0"/>
            </a:br>
            <a:r>
              <a:rPr lang="en-US" dirty="0" smtClean="0"/>
              <a:t>Second Line If Necessary</a:t>
            </a:r>
            <a:endParaRPr lang="en-US" dirty="0"/>
          </a:p>
        </p:txBody>
      </p:sp>
      <p:sp>
        <p:nvSpPr>
          <p:cNvPr id="9" name="Text Placeholder 8"/>
          <p:cNvSpPr>
            <a:spLocks noGrp="1"/>
          </p:cNvSpPr>
          <p:nvPr>
            <p:ph type="body" sz="quarter" idx="13" hasCustomPrompt="1"/>
          </p:nvPr>
        </p:nvSpPr>
        <p:spPr>
          <a:xfrm>
            <a:off x="252412" y="3665542"/>
            <a:ext cx="3675062" cy="407987"/>
          </a:xfrm>
          <a:prstGeom prst="rect">
            <a:avLst/>
          </a:prstGeom>
        </p:spPr>
        <p:txBody>
          <a:bodyPr anchor="ctr">
            <a:normAutofit/>
          </a:bodyPr>
          <a:lstStyle>
            <a:lvl1pPr marL="0" indent="0">
              <a:buNone/>
              <a:defRPr sz="1100" b="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dirty="0" smtClean="0"/>
              <a:t>SUBTITLE OF PRESENTATION</a:t>
            </a:r>
            <a:endParaRPr lang="en-US" dirty="0"/>
          </a:p>
        </p:txBody>
      </p:sp>
      <p:sp>
        <p:nvSpPr>
          <p:cNvPr id="4" name="Picture Placeholder 3"/>
          <p:cNvSpPr>
            <a:spLocks noGrp="1"/>
          </p:cNvSpPr>
          <p:nvPr>
            <p:ph type="pic" sz="quarter" idx="16" hasCustomPrompt="1"/>
          </p:nvPr>
        </p:nvSpPr>
        <p:spPr>
          <a:xfrm>
            <a:off x="6834188" y="642938"/>
            <a:ext cx="1093787" cy="301625"/>
          </a:xfrm>
          <a:prstGeom prst="rect">
            <a:avLst/>
          </a:prstGeom>
        </p:spPr>
        <p:txBody>
          <a:bodyPr anchor="ctr">
            <a:noAutofit/>
          </a:bodyPr>
          <a:lstStyle>
            <a:lvl1pPr marL="0" indent="0">
              <a:buNone/>
              <a:defRPr sz="900">
                <a:latin typeface="Arial" panose="020B0604020202020204" pitchFamily="34" charset="0"/>
                <a:cs typeface="Arial" panose="020B0604020202020204" pitchFamily="34" charset="0"/>
              </a:defRPr>
            </a:lvl1pPr>
          </a:lstStyle>
          <a:p>
            <a:r>
              <a:rPr lang="en-US" dirty="0" smtClean="0"/>
              <a:t>Click to Insert Logo</a:t>
            </a:r>
            <a:br>
              <a:rPr lang="en-US" dirty="0" smtClean="0"/>
            </a:br>
            <a:r>
              <a:rPr lang="en-US" dirty="0" smtClean="0"/>
              <a:t>(Adjust as needed)</a:t>
            </a:r>
            <a:endParaRPr lang="en-US" dirty="0"/>
          </a:p>
        </p:txBody>
      </p:sp>
      <p:sp>
        <p:nvSpPr>
          <p:cNvPr id="10" name="Text Placeholder 4"/>
          <p:cNvSpPr>
            <a:spLocks noGrp="1"/>
          </p:cNvSpPr>
          <p:nvPr>
            <p:ph type="body" sz="quarter" idx="14" hasCustomPrompt="1"/>
          </p:nvPr>
        </p:nvSpPr>
        <p:spPr>
          <a:xfrm>
            <a:off x="1379311" y="5953013"/>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err="1" smtClean="0"/>
              <a:t>FirstName</a:t>
            </a:r>
            <a:r>
              <a:rPr lang="en-US" dirty="0" smtClean="0"/>
              <a:t> </a:t>
            </a:r>
            <a:r>
              <a:rPr lang="en-US" dirty="0" err="1" smtClean="0"/>
              <a:t>LastName</a:t>
            </a:r>
            <a:endParaRPr lang="en-US" dirty="0" smtClean="0"/>
          </a:p>
        </p:txBody>
      </p:sp>
      <p:sp>
        <p:nvSpPr>
          <p:cNvPr id="11" name="TextBox 10"/>
          <p:cNvSpPr txBox="1"/>
          <p:nvPr userDrawn="1"/>
        </p:nvSpPr>
        <p:spPr>
          <a:xfrm>
            <a:off x="717776" y="5951877"/>
            <a:ext cx="1094014" cy="215444"/>
          </a:xfrm>
          <a:prstGeom prst="rect">
            <a:avLst/>
          </a:prstGeom>
          <a:noFill/>
        </p:spPr>
        <p:txBody>
          <a:bodyPr wrap="square" rtlCol="0">
            <a:spAutoFit/>
          </a:bodyPr>
          <a:lstStyle/>
          <a:p>
            <a:r>
              <a:rPr lang="en-US" sz="800" dirty="0" smtClean="0">
                <a:solidFill>
                  <a:srgbClr val="75787B"/>
                </a:solidFill>
                <a:latin typeface="Arial" panose="020B0604020202020204" pitchFamily="34" charset="0"/>
                <a:cs typeface="Arial" panose="020B0604020202020204" pitchFamily="34" charset="0"/>
              </a:rPr>
              <a:t>Presented By</a:t>
            </a:r>
            <a:endParaRPr lang="en-US" sz="800" dirty="0">
              <a:solidFill>
                <a:srgbClr val="75787B"/>
              </a:solidFill>
              <a:latin typeface="Arial" panose="020B0604020202020204" pitchFamily="34" charset="0"/>
              <a:cs typeface="Arial" panose="020B0604020202020204" pitchFamily="34" charset="0"/>
            </a:endParaRPr>
          </a:p>
        </p:txBody>
      </p:sp>
      <p:sp>
        <p:nvSpPr>
          <p:cNvPr id="12" name="Text Placeholder 4"/>
          <p:cNvSpPr>
            <a:spLocks noGrp="1"/>
          </p:cNvSpPr>
          <p:nvPr>
            <p:ph type="body" sz="quarter" idx="15" hasCustomPrompt="1"/>
          </p:nvPr>
        </p:nvSpPr>
        <p:spPr>
          <a:xfrm>
            <a:off x="984705" y="6129905"/>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smtClean="0"/>
              <a:t>XX_XX_XX</a:t>
            </a:r>
          </a:p>
        </p:txBody>
      </p:sp>
      <p:sp>
        <p:nvSpPr>
          <p:cNvPr id="13" name="TextBox 12"/>
          <p:cNvSpPr txBox="1"/>
          <p:nvPr userDrawn="1"/>
        </p:nvSpPr>
        <p:spPr>
          <a:xfrm>
            <a:off x="715055" y="6128769"/>
            <a:ext cx="1094014" cy="215444"/>
          </a:xfrm>
          <a:prstGeom prst="rect">
            <a:avLst/>
          </a:prstGeom>
          <a:noFill/>
        </p:spPr>
        <p:txBody>
          <a:bodyPr wrap="square" rtlCol="0">
            <a:spAutoFit/>
          </a:bodyPr>
          <a:lstStyle/>
          <a:p>
            <a:r>
              <a:rPr lang="en-US" sz="800" dirty="0" smtClean="0">
                <a:solidFill>
                  <a:srgbClr val="75787B"/>
                </a:solidFill>
                <a:latin typeface="Arial" panose="020B0604020202020204" pitchFamily="34" charset="0"/>
                <a:cs typeface="Arial" panose="020B0604020202020204" pitchFamily="34" charset="0"/>
              </a:rPr>
              <a:t>Date</a:t>
            </a:r>
            <a:endParaRPr lang="en-US" sz="800" dirty="0">
              <a:solidFill>
                <a:srgbClr val="75787B"/>
              </a:solidFill>
              <a:latin typeface="Arial" panose="020B0604020202020204" pitchFamily="34" charset="0"/>
              <a:cs typeface="Arial" panose="020B0604020202020204" pitchFamily="34" charset="0"/>
            </a:endParaRPr>
          </a:p>
        </p:txBody>
      </p:sp>
      <p:pic>
        <p:nvPicPr>
          <p:cNvPr id="14" name="Picture 13" descr="ELS_NS_Logo_2C_RGB.png"/>
          <p:cNvPicPr>
            <a:picLocks noChangeAspect="1"/>
          </p:cNvPicPr>
          <p:nvPr userDrawn="1"/>
        </p:nvPicPr>
        <p:blipFill>
          <a:blip r:embed="rId4" cstate="print"/>
          <a:stretch>
            <a:fillRect/>
          </a:stretch>
        </p:blipFill>
        <p:spPr>
          <a:xfrm>
            <a:off x="8114164" y="349006"/>
            <a:ext cx="685800" cy="757503"/>
          </a:xfrm>
          <a:prstGeom prst="rect">
            <a:avLst/>
          </a:prstGeom>
        </p:spPr>
      </p:pic>
    </p:spTree>
    <p:extLst>
      <p:ext uri="{BB962C8B-B14F-4D97-AF65-F5344CB8AC3E}">
        <p14:creationId xmlns:p14="http://schemas.microsoft.com/office/powerpoint/2010/main" val="727610830"/>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216">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Cover Option 3">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378" y="283"/>
            <a:ext cx="9143242" cy="6857432"/>
          </a:xfrm>
          <a:prstGeom prst="rect">
            <a:avLst/>
          </a:prstGeom>
        </p:spPr>
      </p:pic>
      <p:sp>
        <p:nvSpPr>
          <p:cNvPr id="2" name="Title 1"/>
          <p:cNvSpPr>
            <a:spLocks noGrp="1"/>
          </p:cNvSpPr>
          <p:nvPr>
            <p:ph type="ctrTitle" hasCustomPrompt="1"/>
          </p:nvPr>
        </p:nvSpPr>
        <p:spPr>
          <a:xfrm>
            <a:off x="715055" y="310026"/>
            <a:ext cx="7772400" cy="722764"/>
          </a:xfrm>
        </p:spPr>
        <p:txBody>
          <a:bodyPr anchor="t">
            <a:noAutofit/>
          </a:bodyPr>
          <a:lstStyle>
            <a:lvl1pPr algn="l">
              <a:defRPr sz="2600" b="1"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t>Cover Slide Title</a:t>
            </a:r>
            <a:br>
              <a:rPr lang="en-US" dirty="0" smtClean="0"/>
            </a:br>
            <a:r>
              <a:rPr lang="en-US" dirty="0" smtClean="0"/>
              <a:t>Second Line If Necessary</a:t>
            </a:r>
            <a:endParaRPr lang="en-US" dirty="0"/>
          </a:p>
        </p:txBody>
      </p:sp>
      <p:sp>
        <p:nvSpPr>
          <p:cNvPr id="9" name="Text Placeholder 8"/>
          <p:cNvSpPr>
            <a:spLocks noGrp="1"/>
          </p:cNvSpPr>
          <p:nvPr>
            <p:ph type="body" sz="quarter" idx="13" hasCustomPrompt="1"/>
          </p:nvPr>
        </p:nvSpPr>
        <p:spPr>
          <a:xfrm>
            <a:off x="722539" y="1065217"/>
            <a:ext cx="3675062" cy="407987"/>
          </a:xfrm>
          <a:prstGeom prst="rect">
            <a:avLst/>
          </a:prstGeom>
        </p:spPr>
        <p:txBody>
          <a:bodyPr anchor="ctr">
            <a:normAutofit/>
          </a:bodyPr>
          <a:lstStyle>
            <a:lvl1pPr marL="0" indent="0">
              <a:buNone/>
              <a:defRPr sz="1100" b="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dirty="0" smtClean="0"/>
              <a:t>SUBTITLE OF PRESENTATION</a:t>
            </a:r>
            <a:endParaRPr lang="en-US" dirty="0"/>
          </a:p>
        </p:txBody>
      </p:sp>
      <p:sp>
        <p:nvSpPr>
          <p:cNvPr id="10" name="Text Placeholder 4"/>
          <p:cNvSpPr>
            <a:spLocks noGrp="1"/>
          </p:cNvSpPr>
          <p:nvPr>
            <p:ph type="body" sz="quarter" idx="14" hasCustomPrompt="1"/>
          </p:nvPr>
        </p:nvSpPr>
        <p:spPr>
          <a:xfrm>
            <a:off x="1379311" y="5953013"/>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err="1" smtClean="0"/>
              <a:t>FirstName</a:t>
            </a:r>
            <a:r>
              <a:rPr lang="en-US" dirty="0" smtClean="0"/>
              <a:t> </a:t>
            </a:r>
            <a:r>
              <a:rPr lang="en-US" dirty="0" err="1" smtClean="0"/>
              <a:t>LastName</a:t>
            </a:r>
            <a:endParaRPr lang="en-US" dirty="0" smtClean="0"/>
          </a:p>
        </p:txBody>
      </p:sp>
      <p:sp>
        <p:nvSpPr>
          <p:cNvPr id="11" name="TextBox 10"/>
          <p:cNvSpPr txBox="1"/>
          <p:nvPr userDrawn="1"/>
        </p:nvSpPr>
        <p:spPr>
          <a:xfrm>
            <a:off x="717776" y="5951877"/>
            <a:ext cx="1094014" cy="215444"/>
          </a:xfrm>
          <a:prstGeom prst="rect">
            <a:avLst/>
          </a:prstGeom>
          <a:noFill/>
        </p:spPr>
        <p:txBody>
          <a:bodyPr wrap="square" rtlCol="0">
            <a:spAutoFit/>
          </a:bodyPr>
          <a:lstStyle/>
          <a:p>
            <a:r>
              <a:rPr lang="en-US" sz="800" dirty="0" smtClean="0">
                <a:solidFill>
                  <a:srgbClr val="75787B"/>
                </a:solidFill>
                <a:latin typeface="Arial" panose="020B0604020202020204" pitchFamily="34" charset="0"/>
                <a:cs typeface="Arial" panose="020B0604020202020204" pitchFamily="34" charset="0"/>
              </a:rPr>
              <a:t>Presented By</a:t>
            </a:r>
            <a:endParaRPr lang="en-US" sz="800" dirty="0">
              <a:solidFill>
                <a:srgbClr val="75787B"/>
              </a:solidFill>
              <a:latin typeface="Arial" panose="020B0604020202020204" pitchFamily="34" charset="0"/>
              <a:cs typeface="Arial" panose="020B0604020202020204" pitchFamily="34" charset="0"/>
            </a:endParaRPr>
          </a:p>
        </p:txBody>
      </p:sp>
      <p:sp>
        <p:nvSpPr>
          <p:cNvPr id="12" name="Text Placeholder 4"/>
          <p:cNvSpPr>
            <a:spLocks noGrp="1"/>
          </p:cNvSpPr>
          <p:nvPr>
            <p:ph type="body" sz="quarter" idx="15" hasCustomPrompt="1"/>
          </p:nvPr>
        </p:nvSpPr>
        <p:spPr>
          <a:xfrm>
            <a:off x="984705" y="6129905"/>
            <a:ext cx="3111046" cy="263293"/>
          </a:xfrm>
          <a:prstGeom prst="rect">
            <a:avLst/>
          </a:prstGeom>
        </p:spPr>
        <p:txBody>
          <a:bodyPr>
            <a:noAutofit/>
          </a:bodyPr>
          <a:lstStyle>
            <a:lvl1pPr marL="0" indent="0">
              <a:lnSpc>
                <a:spcPct val="100000"/>
              </a:lnSpc>
              <a:buNone/>
              <a:defRPr sz="800" b="0" baseline="0">
                <a:solidFill>
                  <a:srgbClr val="75787B"/>
                </a:solidFill>
                <a:latin typeface="Arial" panose="020B0604020202020204" pitchFamily="34" charset="0"/>
                <a:cs typeface="Arial" panose="020B0604020202020204" pitchFamily="34" charset="0"/>
              </a:defRPr>
            </a:lvl1pPr>
          </a:lstStyle>
          <a:p>
            <a:pPr lvl="0"/>
            <a:r>
              <a:rPr lang="en-US" dirty="0" smtClean="0"/>
              <a:t>XX_XX_XX</a:t>
            </a:r>
          </a:p>
        </p:txBody>
      </p:sp>
      <p:sp>
        <p:nvSpPr>
          <p:cNvPr id="13" name="TextBox 12"/>
          <p:cNvSpPr txBox="1"/>
          <p:nvPr userDrawn="1"/>
        </p:nvSpPr>
        <p:spPr>
          <a:xfrm>
            <a:off x="715055" y="6128769"/>
            <a:ext cx="1094014" cy="215444"/>
          </a:xfrm>
          <a:prstGeom prst="rect">
            <a:avLst/>
          </a:prstGeom>
          <a:noFill/>
        </p:spPr>
        <p:txBody>
          <a:bodyPr wrap="square" rtlCol="0">
            <a:spAutoFit/>
          </a:bodyPr>
          <a:lstStyle/>
          <a:p>
            <a:r>
              <a:rPr lang="en-US" sz="800" dirty="0" smtClean="0">
                <a:solidFill>
                  <a:srgbClr val="75787B"/>
                </a:solidFill>
                <a:latin typeface="Arial" panose="020B0604020202020204" pitchFamily="34" charset="0"/>
                <a:cs typeface="Arial" panose="020B0604020202020204" pitchFamily="34" charset="0"/>
              </a:rPr>
              <a:t>Date</a:t>
            </a:r>
            <a:endParaRPr lang="en-US" sz="800" dirty="0">
              <a:solidFill>
                <a:srgbClr val="75787B"/>
              </a:solidFill>
              <a:latin typeface="Arial" panose="020B0604020202020204" pitchFamily="34" charset="0"/>
              <a:cs typeface="Arial" panose="020B0604020202020204" pitchFamily="34" charset="0"/>
            </a:endParaRPr>
          </a:p>
        </p:txBody>
      </p:sp>
      <p:grpSp>
        <p:nvGrpSpPr>
          <p:cNvPr id="18" name="Group 17"/>
          <p:cNvGrpSpPr/>
          <p:nvPr userDrawn="1"/>
        </p:nvGrpSpPr>
        <p:grpSpPr>
          <a:xfrm>
            <a:off x="7899400" y="347947"/>
            <a:ext cx="914400" cy="1010004"/>
            <a:chOff x="7899400" y="347947"/>
            <a:chExt cx="914400" cy="1010004"/>
          </a:xfrm>
        </p:grpSpPr>
        <p:pic>
          <p:nvPicPr>
            <p:cNvPr id="15" name="Picture 14" descr="ELS_NS_Logo_1C_White_RGB.png"/>
            <p:cNvPicPr>
              <a:picLocks noChangeAspect="1"/>
            </p:cNvPicPr>
            <p:nvPr userDrawn="1"/>
          </p:nvPicPr>
          <p:blipFill>
            <a:blip r:embed="rId3" cstate="print"/>
            <a:stretch>
              <a:fillRect/>
            </a:stretch>
          </p:blipFill>
          <p:spPr>
            <a:xfrm>
              <a:off x="7899400" y="347947"/>
              <a:ext cx="914400" cy="1010004"/>
            </a:xfrm>
            <a:prstGeom prst="rect">
              <a:avLst/>
            </a:prstGeom>
          </p:spPr>
        </p:pic>
        <p:pic>
          <p:nvPicPr>
            <p:cNvPr id="16" name="Picture 15" descr="ELS_NS_Logo_1C_White_RGB.png"/>
            <p:cNvPicPr>
              <a:picLocks noChangeAspect="1"/>
            </p:cNvPicPr>
            <p:nvPr userDrawn="1"/>
          </p:nvPicPr>
          <p:blipFill>
            <a:blip r:embed="rId3" cstate="print"/>
            <a:stretch>
              <a:fillRect/>
            </a:stretch>
          </p:blipFill>
          <p:spPr>
            <a:xfrm>
              <a:off x="7899400" y="347947"/>
              <a:ext cx="914400" cy="1010004"/>
            </a:xfrm>
            <a:prstGeom prst="rect">
              <a:avLst/>
            </a:prstGeom>
          </p:spPr>
        </p:pic>
      </p:grpSp>
    </p:spTree>
    <p:extLst>
      <p:ext uri="{BB962C8B-B14F-4D97-AF65-F5344CB8AC3E}">
        <p14:creationId xmlns:p14="http://schemas.microsoft.com/office/powerpoint/2010/main" val="970702228"/>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216">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Cover Option 4">
    <p:bg>
      <p:bgPr>
        <a:solidFill>
          <a:schemeClr val="bg1"/>
        </a:solidFill>
        <a:effectLst/>
      </p:bgPr>
    </p:bg>
    <p:spTree>
      <p:nvGrpSpPr>
        <p:cNvPr id="1" name=""/>
        <p:cNvGrpSpPr/>
        <p:nvPr/>
      </p:nvGrpSpPr>
      <p:grpSpPr>
        <a:xfrm>
          <a:off x="0" y="0"/>
          <a:ext cx="0" cy="0"/>
          <a:chOff x="0" y="0"/>
          <a:chExt cx="0" cy="0"/>
        </a:xfrm>
      </p:grpSpPr>
      <p:pic>
        <p:nvPicPr>
          <p:cNvPr id="13" name="Picture 12" descr="orangebackground.jpg"/>
          <p:cNvPicPr>
            <a:picLocks noChangeAspect="1"/>
          </p:cNvPicPr>
          <p:nvPr userDrawn="1"/>
        </p:nvPicPr>
        <p:blipFill>
          <a:blip r:embed="rId2" cstate="print"/>
          <a:stretch>
            <a:fillRect/>
          </a:stretch>
        </p:blipFill>
        <p:spPr>
          <a:xfrm>
            <a:off x="0" y="0"/>
            <a:ext cx="9144000" cy="6858000"/>
          </a:xfrm>
          <a:prstGeom prst="rect">
            <a:avLst/>
          </a:prstGeom>
        </p:spPr>
      </p:pic>
      <p:sp>
        <p:nvSpPr>
          <p:cNvPr id="15" name="Text Placeholder 8"/>
          <p:cNvSpPr>
            <a:spLocks noGrp="1"/>
          </p:cNvSpPr>
          <p:nvPr>
            <p:ph type="body" sz="quarter" idx="16" hasCustomPrompt="1"/>
          </p:nvPr>
        </p:nvSpPr>
        <p:spPr>
          <a:xfrm>
            <a:off x="252412" y="3665542"/>
            <a:ext cx="3675062" cy="407987"/>
          </a:xfrm>
          <a:prstGeom prst="rect">
            <a:avLst/>
          </a:prstGeom>
        </p:spPr>
        <p:txBody>
          <a:bodyPr anchor="ctr">
            <a:normAutofit/>
          </a:bodyPr>
          <a:lstStyle>
            <a:lvl1pPr marL="0" indent="0">
              <a:buNone/>
              <a:defRPr sz="1100" b="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dirty="0" smtClean="0"/>
              <a:t>SUBTITLE OF PRESENTATION</a:t>
            </a:r>
            <a:endParaRPr lang="en-US" dirty="0"/>
          </a:p>
        </p:txBody>
      </p:sp>
      <p:sp>
        <p:nvSpPr>
          <p:cNvPr id="16" name="Text Placeholder 4"/>
          <p:cNvSpPr>
            <a:spLocks noGrp="1"/>
          </p:cNvSpPr>
          <p:nvPr>
            <p:ph type="body" sz="quarter" idx="17" hasCustomPrompt="1"/>
          </p:nvPr>
        </p:nvSpPr>
        <p:spPr>
          <a:xfrm>
            <a:off x="913947" y="4401798"/>
            <a:ext cx="3111046" cy="263293"/>
          </a:xfrm>
          <a:prstGeom prst="rect">
            <a:avLst/>
          </a:prstGeom>
        </p:spPr>
        <p:txBody>
          <a:bodyPr>
            <a:noAutofit/>
          </a:bodyPr>
          <a:lstStyle>
            <a:lvl1pPr marL="0" indent="0">
              <a:lnSpc>
                <a:spcPct val="100000"/>
              </a:lnSpc>
              <a:buNone/>
              <a:defRPr sz="800" b="0" baseline="0">
                <a:solidFill>
                  <a:schemeClr val="bg1"/>
                </a:solidFill>
                <a:latin typeface="Arial" panose="020B0604020202020204" pitchFamily="34" charset="0"/>
                <a:cs typeface="Arial" panose="020B0604020202020204" pitchFamily="34" charset="0"/>
              </a:defRPr>
            </a:lvl1pPr>
          </a:lstStyle>
          <a:p>
            <a:pPr lvl="0"/>
            <a:r>
              <a:rPr lang="en-US" dirty="0" err="1" smtClean="0"/>
              <a:t>FirstName</a:t>
            </a:r>
            <a:r>
              <a:rPr lang="en-US" dirty="0" smtClean="0"/>
              <a:t> </a:t>
            </a:r>
            <a:r>
              <a:rPr lang="en-US" dirty="0" err="1" smtClean="0"/>
              <a:t>LastName</a:t>
            </a:r>
            <a:endParaRPr lang="en-US" dirty="0" smtClean="0"/>
          </a:p>
        </p:txBody>
      </p:sp>
      <p:sp>
        <p:nvSpPr>
          <p:cNvPr id="17" name="TextBox 16"/>
          <p:cNvSpPr txBox="1"/>
          <p:nvPr userDrawn="1"/>
        </p:nvSpPr>
        <p:spPr>
          <a:xfrm>
            <a:off x="252412" y="4400662"/>
            <a:ext cx="1094014" cy="215444"/>
          </a:xfrm>
          <a:prstGeom prst="rect">
            <a:avLst/>
          </a:prstGeom>
          <a:noFill/>
        </p:spPr>
        <p:txBody>
          <a:bodyPr wrap="square" rtlCol="0">
            <a:spAutoFit/>
          </a:bodyPr>
          <a:lstStyle/>
          <a:p>
            <a:r>
              <a:rPr lang="en-US" sz="800" dirty="0" smtClean="0">
                <a:solidFill>
                  <a:srgbClr val="FFFFFF"/>
                </a:solidFill>
                <a:latin typeface="Arial" panose="020B0604020202020204" pitchFamily="34" charset="0"/>
                <a:cs typeface="Arial" panose="020B0604020202020204" pitchFamily="34" charset="0"/>
              </a:rPr>
              <a:t>Presented By</a:t>
            </a:r>
            <a:endParaRPr lang="en-US" sz="800" dirty="0">
              <a:solidFill>
                <a:srgbClr val="FFFFFF"/>
              </a:solidFill>
              <a:latin typeface="Arial" panose="020B0604020202020204" pitchFamily="34" charset="0"/>
              <a:cs typeface="Arial" panose="020B0604020202020204" pitchFamily="34" charset="0"/>
            </a:endParaRPr>
          </a:p>
        </p:txBody>
      </p:sp>
      <p:sp>
        <p:nvSpPr>
          <p:cNvPr id="18" name="Text Placeholder 4"/>
          <p:cNvSpPr>
            <a:spLocks noGrp="1"/>
          </p:cNvSpPr>
          <p:nvPr>
            <p:ph type="body" sz="quarter" idx="18" hasCustomPrompt="1"/>
          </p:nvPr>
        </p:nvSpPr>
        <p:spPr>
          <a:xfrm>
            <a:off x="519341" y="4578690"/>
            <a:ext cx="3111046" cy="263293"/>
          </a:xfrm>
          <a:prstGeom prst="rect">
            <a:avLst/>
          </a:prstGeom>
        </p:spPr>
        <p:txBody>
          <a:bodyPr>
            <a:noAutofit/>
          </a:bodyPr>
          <a:lstStyle>
            <a:lvl1pPr marL="0" indent="0">
              <a:lnSpc>
                <a:spcPct val="100000"/>
              </a:lnSpc>
              <a:buNone/>
              <a:defRPr sz="800" b="0" baseline="0">
                <a:solidFill>
                  <a:schemeClr val="bg1"/>
                </a:solidFill>
                <a:latin typeface="Arial" panose="020B0604020202020204" pitchFamily="34" charset="0"/>
                <a:cs typeface="Arial" panose="020B0604020202020204" pitchFamily="34" charset="0"/>
              </a:defRPr>
            </a:lvl1pPr>
          </a:lstStyle>
          <a:p>
            <a:pPr lvl="0"/>
            <a:r>
              <a:rPr lang="en-US" dirty="0" smtClean="0"/>
              <a:t>XX_XX_XX</a:t>
            </a:r>
          </a:p>
        </p:txBody>
      </p:sp>
      <p:sp>
        <p:nvSpPr>
          <p:cNvPr id="19" name="TextBox 18"/>
          <p:cNvSpPr txBox="1"/>
          <p:nvPr userDrawn="1"/>
        </p:nvSpPr>
        <p:spPr>
          <a:xfrm>
            <a:off x="249691" y="4577554"/>
            <a:ext cx="1094014" cy="215444"/>
          </a:xfrm>
          <a:prstGeom prst="rect">
            <a:avLst/>
          </a:prstGeom>
          <a:noFill/>
        </p:spPr>
        <p:txBody>
          <a:bodyPr wrap="square" rtlCol="0">
            <a:spAutoFit/>
          </a:bodyPr>
          <a:lstStyle/>
          <a:p>
            <a:r>
              <a:rPr lang="en-US" sz="800" dirty="0" smtClean="0">
                <a:solidFill>
                  <a:srgbClr val="FFFFFF"/>
                </a:solidFill>
                <a:latin typeface="Arial" panose="020B0604020202020204" pitchFamily="34" charset="0"/>
                <a:cs typeface="Arial" panose="020B0604020202020204" pitchFamily="34" charset="0"/>
              </a:rPr>
              <a:t>Date</a:t>
            </a:r>
            <a:endParaRPr lang="en-US" sz="800" dirty="0">
              <a:solidFill>
                <a:srgbClr val="FFFFFF"/>
              </a:solidFill>
              <a:latin typeface="Arial" panose="020B0604020202020204" pitchFamily="34" charset="0"/>
              <a:cs typeface="Arial" panose="020B0604020202020204" pitchFamily="34" charset="0"/>
            </a:endParaRPr>
          </a:p>
        </p:txBody>
      </p:sp>
      <p:grpSp>
        <p:nvGrpSpPr>
          <p:cNvPr id="9" name="Group 8"/>
          <p:cNvGrpSpPr/>
          <p:nvPr userDrawn="1"/>
        </p:nvGrpSpPr>
        <p:grpSpPr>
          <a:xfrm>
            <a:off x="342900" y="347947"/>
            <a:ext cx="914400" cy="1010004"/>
            <a:chOff x="7899400" y="347947"/>
            <a:chExt cx="914400" cy="1010004"/>
          </a:xfrm>
        </p:grpSpPr>
        <p:pic>
          <p:nvPicPr>
            <p:cNvPr id="10" name="Picture 9" descr="ELS_NS_Logo_1C_White_RGB.png"/>
            <p:cNvPicPr>
              <a:picLocks noChangeAspect="1"/>
            </p:cNvPicPr>
            <p:nvPr userDrawn="1"/>
          </p:nvPicPr>
          <p:blipFill>
            <a:blip r:embed="rId3" cstate="print"/>
            <a:stretch>
              <a:fillRect/>
            </a:stretch>
          </p:blipFill>
          <p:spPr>
            <a:xfrm>
              <a:off x="7899400" y="347947"/>
              <a:ext cx="914400" cy="1010004"/>
            </a:xfrm>
            <a:prstGeom prst="rect">
              <a:avLst/>
            </a:prstGeom>
          </p:spPr>
        </p:pic>
        <p:pic>
          <p:nvPicPr>
            <p:cNvPr id="11" name="Picture 10" descr="ELS_NS_Logo_1C_White_RGB.png"/>
            <p:cNvPicPr>
              <a:picLocks noChangeAspect="1"/>
            </p:cNvPicPr>
            <p:nvPr userDrawn="1"/>
          </p:nvPicPr>
          <p:blipFill>
            <a:blip r:embed="rId3" cstate="print"/>
            <a:stretch>
              <a:fillRect/>
            </a:stretch>
          </p:blipFill>
          <p:spPr>
            <a:xfrm>
              <a:off x="7899400" y="347947"/>
              <a:ext cx="914400" cy="1010004"/>
            </a:xfrm>
            <a:prstGeom prst="rect">
              <a:avLst/>
            </a:prstGeom>
          </p:spPr>
        </p:pic>
      </p:grpSp>
      <p:sp>
        <p:nvSpPr>
          <p:cNvPr id="21" name="Title 1"/>
          <p:cNvSpPr>
            <a:spLocks noGrp="1"/>
          </p:cNvSpPr>
          <p:nvPr>
            <p:ph type="ctrTitle" hasCustomPrompt="1"/>
          </p:nvPr>
        </p:nvSpPr>
        <p:spPr>
          <a:xfrm>
            <a:off x="240043" y="2910702"/>
            <a:ext cx="7772400" cy="722764"/>
          </a:xfrm>
        </p:spPr>
        <p:txBody>
          <a:bodyPr anchor="t">
            <a:noAutofit/>
          </a:bodyPr>
          <a:lstStyle>
            <a:lvl1pPr algn="l">
              <a:defRPr sz="2600" b="1"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t>Cover Slide Title</a:t>
            </a:r>
            <a:br>
              <a:rPr lang="en-US" dirty="0" smtClean="0"/>
            </a:br>
            <a:r>
              <a:rPr lang="en-US" dirty="0" smtClean="0"/>
              <a:t>Second Line If Necessary</a:t>
            </a:r>
            <a:endParaRPr lang="en-US" dirty="0"/>
          </a:p>
        </p:txBody>
      </p:sp>
    </p:spTree>
    <p:extLst>
      <p:ext uri="{BB962C8B-B14F-4D97-AF65-F5344CB8AC3E}">
        <p14:creationId xmlns:p14="http://schemas.microsoft.com/office/powerpoint/2010/main" val="3601370866"/>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216">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Section Breaker">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stretch>
            <a:fillRect/>
          </a:stretch>
        </p:blipFill>
        <p:spPr>
          <a:xfrm>
            <a:off x="378" y="283"/>
            <a:ext cx="9143242" cy="6857432"/>
          </a:xfrm>
          <a:prstGeom prst="rect">
            <a:avLst/>
          </a:prstGeom>
        </p:spPr>
      </p:pic>
      <p:sp>
        <p:nvSpPr>
          <p:cNvPr id="2" name="Title 1"/>
          <p:cNvSpPr>
            <a:spLocks noGrp="1"/>
          </p:cNvSpPr>
          <p:nvPr>
            <p:ph type="ctrTitle" hasCustomPrompt="1"/>
          </p:nvPr>
        </p:nvSpPr>
        <p:spPr>
          <a:xfrm>
            <a:off x="715055" y="1728080"/>
            <a:ext cx="7772400" cy="503491"/>
          </a:xfrm>
        </p:spPr>
        <p:txBody>
          <a:bodyPr anchor="t">
            <a:noAutofit/>
          </a:bodyPr>
          <a:lstStyle>
            <a:lvl1pPr algn="l">
              <a:defRPr sz="2800" b="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smtClean="0"/>
              <a:t>Section Title</a:t>
            </a:r>
            <a:endParaRPr lang="en-US" dirty="0"/>
          </a:p>
        </p:txBody>
      </p:sp>
      <p:sp>
        <p:nvSpPr>
          <p:cNvPr id="6" name="Content Placeholder 5"/>
          <p:cNvSpPr>
            <a:spLocks noGrp="1"/>
          </p:cNvSpPr>
          <p:nvPr>
            <p:ph sz="quarter" idx="16" hasCustomPrompt="1"/>
          </p:nvPr>
        </p:nvSpPr>
        <p:spPr>
          <a:xfrm>
            <a:off x="714375" y="2318657"/>
            <a:ext cx="4567918" cy="2343150"/>
          </a:xfrm>
        </p:spPr>
        <p:txBody>
          <a:bodyPr>
            <a:normAutofit/>
          </a:bodyPr>
          <a:lstStyle>
            <a:lvl1pPr marL="0" indent="0">
              <a:buNone/>
              <a:defRPr sz="2000" b="0" baseline="0">
                <a:solidFill>
                  <a:schemeClr val="bg1"/>
                </a:solidFill>
              </a:defRPr>
            </a:lvl1pPr>
          </a:lstStyle>
          <a:p>
            <a:pPr lvl="0"/>
            <a:r>
              <a:rPr lang="en-US" dirty="0" smtClean="0"/>
              <a:t>Add Section title text here</a:t>
            </a:r>
            <a:endParaRPr lang="en-US" dirty="0"/>
          </a:p>
        </p:txBody>
      </p:sp>
      <p:grpSp>
        <p:nvGrpSpPr>
          <p:cNvPr id="5" name="Group 4"/>
          <p:cNvGrpSpPr/>
          <p:nvPr userDrawn="1"/>
        </p:nvGrpSpPr>
        <p:grpSpPr>
          <a:xfrm>
            <a:off x="7899400" y="347947"/>
            <a:ext cx="914400" cy="1010004"/>
            <a:chOff x="7899400" y="347947"/>
            <a:chExt cx="914400" cy="1010004"/>
          </a:xfrm>
        </p:grpSpPr>
        <p:pic>
          <p:nvPicPr>
            <p:cNvPr id="7" name="Picture 6" descr="ELS_NS_Logo_1C_White_RGB.png"/>
            <p:cNvPicPr>
              <a:picLocks noChangeAspect="1"/>
            </p:cNvPicPr>
            <p:nvPr userDrawn="1"/>
          </p:nvPicPr>
          <p:blipFill>
            <a:blip r:embed="rId3" cstate="print"/>
            <a:stretch>
              <a:fillRect/>
            </a:stretch>
          </p:blipFill>
          <p:spPr>
            <a:xfrm>
              <a:off x="7899400" y="347947"/>
              <a:ext cx="914400" cy="1010004"/>
            </a:xfrm>
            <a:prstGeom prst="rect">
              <a:avLst/>
            </a:prstGeom>
          </p:spPr>
        </p:pic>
        <p:pic>
          <p:nvPicPr>
            <p:cNvPr id="8" name="Picture 7" descr="ELS_NS_Logo_1C_White_RGB.png"/>
            <p:cNvPicPr>
              <a:picLocks noChangeAspect="1"/>
            </p:cNvPicPr>
            <p:nvPr userDrawn="1"/>
          </p:nvPicPr>
          <p:blipFill>
            <a:blip r:embed="rId3" cstate="print"/>
            <a:stretch>
              <a:fillRect/>
            </a:stretch>
          </p:blipFill>
          <p:spPr>
            <a:xfrm>
              <a:off x="7899400" y="347947"/>
              <a:ext cx="914400" cy="1010004"/>
            </a:xfrm>
            <a:prstGeom prst="rect">
              <a:avLst/>
            </a:prstGeom>
          </p:spPr>
        </p:pic>
      </p:grpSp>
    </p:spTree>
    <p:extLst>
      <p:ext uri="{BB962C8B-B14F-4D97-AF65-F5344CB8AC3E}">
        <p14:creationId xmlns:p14="http://schemas.microsoft.com/office/powerpoint/2010/main" val="1544519883"/>
      </p:ext>
    </p:extLst>
  </p:cSld>
  <p:clrMapOvr>
    <a:masterClrMapping/>
  </p:clrMapOvr>
  <p:extLst mod="1">
    <p:ext uri="{DCECCB84-F9BA-43D5-87BE-67443E8EF086}">
      <p15:sldGuideLst xmlns="" xmlns:p15="http://schemas.microsoft.com/office/powerpoint/2012/main">
        <p15:guide id="1" orient="horz" pos="2160">
          <p15:clr>
            <a:srgbClr val="FBAE40"/>
          </p15:clr>
        </p15:guide>
        <p15:guide id="2" pos="216">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Content: Text &amp; Photo">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3788" y="1610404"/>
            <a:ext cx="3502478" cy="4798560"/>
          </a:xfrm>
          <a:prstGeom prst="rect">
            <a:avLst/>
          </a:prstGeom>
        </p:spPr>
        <p:txBody>
          <a:bodyPr>
            <a:normAutofit/>
          </a:bodyPr>
          <a:lstStyle>
            <a:lvl1pPr>
              <a:defRPr sz="1500" b="1">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Arial" panose="020B0604020202020204" pitchFamily="34" charset="0"/>
                <a:ea typeface="Verdana" panose="020B0604030504040204" pitchFamily="34" charset="0"/>
                <a:cs typeface="Arial" panose="020B0604020202020204" pitchFamily="34" charset="0"/>
              </a:defRPr>
            </a:lvl2pPr>
            <a:lvl3pPr>
              <a:defRPr sz="1100">
                <a:solidFill>
                  <a:srgbClr val="75787B"/>
                </a:solidFill>
                <a:latin typeface="Arial" panose="020B0604020202020204" pitchFamily="34" charset="0"/>
                <a:ea typeface="Verdana" panose="020B0604030504040204" pitchFamily="34" charset="0"/>
                <a:cs typeface="Arial" panose="020B0604020202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smtClean="0"/>
              <a:t>Click to edit Master text styles</a:t>
            </a:r>
          </a:p>
          <a:p>
            <a:pPr lvl="1"/>
            <a:r>
              <a:rPr lang="en-US" smtClean="0"/>
              <a:t>Second level</a:t>
            </a:r>
          </a:p>
          <a:p>
            <a:pPr lvl="2"/>
            <a:r>
              <a:rPr lang="en-US" smtClean="0"/>
              <a:t>Third level</a:t>
            </a:r>
          </a:p>
        </p:txBody>
      </p:sp>
      <p:sp>
        <p:nvSpPr>
          <p:cNvPr id="12" name="Slide Number Placeholder 7"/>
          <p:cNvSpPr>
            <a:spLocks noGrp="1"/>
          </p:cNvSpPr>
          <p:nvPr>
            <p:ph type="sldNum" sz="quarter" idx="4"/>
          </p:nvPr>
        </p:nvSpPr>
        <p:spPr>
          <a:xfrm>
            <a:off x="8548008" y="24905"/>
            <a:ext cx="457200" cy="327933"/>
          </a:xfrm>
          <a:prstGeom prst="rect">
            <a:avLst/>
          </a:prstGeom>
        </p:spPr>
        <p:txBody>
          <a:bodyPr vert="horz" lIns="91440" tIns="45720" rIns="91440" bIns="45720" rtlCol="0" anchor="ctr"/>
          <a:lstStyle>
            <a:lvl1pPr algn="r">
              <a:defRPr sz="700">
                <a:solidFill>
                  <a:schemeClr val="bg1"/>
                </a:solidFill>
              </a:defRPr>
            </a:lvl1pPr>
          </a:lstStyle>
          <a:p>
            <a:fld id="{DA15E891-66B8-4B28-AB8F-05A4B1DE573C}" type="slidenum">
              <a:rPr lang="en-US" smtClean="0">
                <a:solidFill>
                  <a:srgbClr val="FFFFFF"/>
                </a:solidFill>
              </a:rPr>
              <a:pPr/>
              <a:t>‹#›</a:t>
            </a:fld>
            <a:endParaRPr lang="en-US" dirty="0">
              <a:solidFill>
                <a:srgbClr val="FFFFFF"/>
              </a:solidFill>
            </a:endParaRPr>
          </a:p>
        </p:txBody>
      </p:sp>
      <p:sp>
        <p:nvSpPr>
          <p:cNvPr id="14" name="Text Placeholder 13"/>
          <p:cNvSpPr>
            <a:spLocks noGrp="1"/>
          </p:cNvSpPr>
          <p:nvPr>
            <p:ph type="body" sz="quarter" idx="10" hasCustomPrompt="1"/>
          </p:nvPr>
        </p:nvSpPr>
        <p:spPr>
          <a:xfrm>
            <a:off x="1093788" y="954767"/>
            <a:ext cx="7454220" cy="285750"/>
          </a:xfrm>
        </p:spPr>
        <p:txBody>
          <a:bodyPr>
            <a:noAutofit/>
          </a:bodyPr>
          <a:lstStyle>
            <a:lvl1pPr marL="0" indent="0">
              <a:buNone/>
              <a:defRPr sz="1800" baseline="0">
                <a:solidFill>
                  <a:srgbClr val="007398"/>
                </a:solidFill>
                <a:latin typeface="Arial" panose="020B0604020202020204" pitchFamily="34" charset="0"/>
                <a:cs typeface="Arial" panose="020B0604020202020204" pitchFamily="34" charset="0"/>
              </a:defRPr>
            </a:lvl1pPr>
          </a:lstStyle>
          <a:p>
            <a:pPr lvl="0"/>
            <a:r>
              <a:rPr lang="en-US" dirty="0" smtClean="0"/>
              <a:t>Title of Slide</a:t>
            </a:r>
            <a:endParaRPr lang="en-US" dirty="0"/>
          </a:p>
        </p:txBody>
      </p:sp>
      <p:sp>
        <p:nvSpPr>
          <p:cNvPr id="4" name="Picture Placeholder 3"/>
          <p:cNvSpPr>
            <a:spLocks noGrp="1"/>
          </p:cNvSpPr>
          <p:nvPr>
            <p:ph type="pic" sz="quarter" idx="11"/>
          </p:nvPr>
        </p:nvSpPr>
        <p:spPr>
          <a:xfrm>
            <a:off x="4759325" y="1610634"/>
            <a:ext cx="4384675" cy="4798316"/>
          </a:xfrm>
        </p:spPr>
        <p:txBody>
          <a:bodyPr/>
          <a:lstStyle/>
          <a:p>
            <a:r>
              <a:rPr lang="en-US" smtClean="0"/>
              <a:t>Click icon to add picture</a:t>
            </a:r>
            <a:endParaRPr lang="en-US"/>
          </a:p>
        </p:txBody>
      </p:sp>
    </p:spTree>
    <p:extLst>
      <p:ext uri="{BB962C8B-B14F-4D97-AF65-F5344CB8AC3E}">
        <p14:creationId xmlns:p14="http://schemas.microsoft.com/office/powerpoint/2010/main" val="12104950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Content: Three Photos">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3788" y="3526970"/>
            <a:ext cx="2166481" cy="2873829"/>
          </a:xfrm>
          <a:prstGeom prst="rect">
            <a:avLst/>
          </a:prstGeom>
        </p:spPr>
        <p:txBody>
          <a:bodyPr>
            <a:normAutofit/>
          </a:bodyPr>
          <a:lstStyle>
            <a:lvl1pPr>
              <a:defRPr sz="1200" b="0">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2pPr>
            <a:lvl3pPr>
              <a:defRPr sz="11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smtClean="0"/>
              <a:t>Click to edit Master text styles</a:t>
            </a:r>
          </a:p>
        </p:txBody>
      </p:sp>
      <p:sp>
        <p:nvSpPr>
          <p:cNvPr id="12" name="Slide Number Placeholder 7"/>
          <p:cNvSpPr>
            <a:spLocks noGrp="1"/>
          </p:cNvSpPr>
          <p:nvPr>
            <p:ph type="sldNum" sz="quarter" idx="4"/>
          </p:nvPr>
        </p:nvSpPr>
        <p:spPr>
          <a:xfrm>
            <a:off x="8548008" y="24905"/>
            <a:ext cx="457200" cy="327933"/>
          </a:xfrm>
          <a:prstGeom prst="rect">
            <a:avLst/>
          </a:prstGeom>
        </p:spPr>
        <p:txBody>
          <a:bodyPr vert="horz" lIns="91440" tIns="45720" rIns="91440" bIns="45720" rtlCol="0" anchor="ctr"/>
          <a:lstStyle>
            <a:lvl1pPr algn="r">
              <a:defRPr sz="700">
                <a:solidFill>
                  <a:schemeClr val="bg1"/>
                </a:solidFill>
              </a:defRPr>
            </a:lvl1pPr>
          </a:lstStyle>
          <a:p>
            <a:fld id="{DA15E891-66B8-4B28-AB8F-05A4B1DE573C}" type="slidenum">
              <a:rPr lang="en-US" smtClean="0">
                <a:solidFill>
                  <a:srgbClr val="FFFFFF"/>
                </a:solidFill>
              </a:rPr>
              <a:pPr/>
              <a:t>‹#›</a:t>
            </a:fld>
            <a:endParaRPr lang="en-US" dirty="0">
              <a:solidFill>
                <a:srgbClr val="FFFFFF"/>
              </a:solidFill>
            </a:endParaRPr>
          </a:p>
        </p:txBody>
      </p:sp>
      <p:sp>
        <p:nvSpPr>
          <p:cNvPr id="14" name="Text Placeholder 13"/>
          <p:cNvSpPr>
            <a:spLocks noGrp="1"/>
          </p:cNvSpPr>
          <p:nvPr>
            <p:ph type="body" sz="quarter" idx="10" hasCustomPrompt="1"/>
          </p:nvPr>
        </p:nvSpPr>
        <p:spPr>
          <a:xfrm>
            <a:off x="1093788" y="954767"/>
            <a:ext cx="7454220" cy="285750"/>
          </a:xfrm>
        </p:spPr>
        <p:txBody>
          <a:bodyPr>
            <a:noAutofit/>
          </a:bodyPr>
          <a:lstStyle>
            <a:lvl1pPr marL="0" indent="0">
              <a:buNone/>
              <a:defRPr sz="1800" baseline="0">
                <a:solidFill>
                  <a:srgbClr val="007398"/>
                </a:solidFill>
                <a:latin typeface="Arial" panose="020B0604020202020204" pitchFamily="34" charset="0"/>
                <a:cs typeface="Arial" panose="020B0604020202020204" pitchFamily="34" charset="0"/>
              </a:defRPr>
            </a:lvl1pPr>
          </a:lstStyle>
          <a:p>
            <a:pPr lvl="0"/>
            <a:r>
              <a:rPr lang="en-US" dirty="0" smtClean="0"/>
              <a:t>Title of Slide</a:t>
            </a:r>
            <a:endParaRPr lang="en-US" dirty="0"/>
          </a:p>
        </p:txBody>
      </p:sp>
      <p:sp>
        <p:nvSpPr>
          <p:cNvPr id="4" name="Picture Placeholder 3"/>
          <p:cNvSpPr>
            <a:spLocks noGrp="1"/>
          </p:cNvSpPr>
          <p:nvPr>
            <p:ph type="pic" sz="quarter" idx="11"/>
          </p:nvPr>
        </p:nvSpPr>
        <p:spPr>
          <a:xfrm>
            <a:off x="1093790" y="1604739"/>
            <a:ext cx="2166479" cy="1799770"/>
          </a:xfrm>
        </p:spPr>
        <p:txBody>
          <a:bodyPr/>
          <a:lstStyle/>
          <a:p>
            <a:r>
              <a:rPr lang="en-US" smtClean="0"/>
              <a:t>Click icon to add picture</a:t>
            </a:r>
            <a:endParaRPr lang="en-US"/>
          </a:p>
        </p:txBody>
      </p:sp>
      <p:sp>
        <p:nvSpPr>
          <p:cNvPr id="7" name="Picture Placeholder 3"/>
          <p:cNvSpPr>
            <a:spLocks noGrp="1"/>
          </p:cNvSpPr>
          <p:nvPr>
            <p:ph type="pic" sz="quarter" idx="12"/>
          </p:nvPr>
        </p:nvSpPr>
        <p:spPr>
          <a:xfrm>
            <a:off x="3450546" y="1604739"/>
            <a:ext cx="2166479" cy="1799770"/>
          </a:xfrm>
        </p:spPr>
        <p:txBody>
          <a:bodyPr/>
          <a:lstStyle/>
          <a:p>
            <a:r>
              <a:rPr lang="en-US" smtClean="0"/>
              <a:t>Click icon to add picture</a:t>
            </a:r>
            <a:endParaRPr lang="en-US"/>
          </a:p>
        </p:txBody>
      </p:sp>
      <p:sp>
        <p:nvSpPr>
          <p:cNvPr id="8" name="Picture Placeholder 3"/>
          <p:cNvSpPr>
            <a:spLocks noGrp="1"/>
          </p:cNvSpPr>
          <p:nvPr>
            <p:ph type="pic" sz="quarter" idx="13"/>
          </p:nvPr>
        </p:nvSpPr>
        <p:spPr>
          <a:xfrm>
            <a:off x="5793699" y="1604738"/>
            <a:ext cx="2166479" cy="1799770"/>
          </a:xfrm>
        </p:spPr>
        <p:txBody>
          <a:bodyPr/>
          <a:lstStyle/>
          <a:p>
            <a:r>
              <a:rPr lang="en-US" smtClean="0"/>
              <a:t>Click icon to add picture</a:t>
            </a:r>
            <a:endParaRPr lang="en-US"/>
          </a:p>
        </p:txBody>
      </p:sp>
      <p:sp>
        <p:nvSpPr>
          <p:cNvPr id="9" name="Content Placeholder 2"/>
          <p:cNvSpPr>
            <a:spLocks noGrp="1"/>
          </p:cNvSpPr>
          <p:nvPr>
            <p:ph idx="14"/>
          </p:nvPr>
        </p:nvSpPr>
        <p:spPr>
          <a:xfrm>
            <a:off x="3450544" y="3526970"/>
            <a:ext cx="2166481" cy="2873829"/>
          </a:xfrm>
          <a:prstGeom prst="rect">
            <a:avLst/>
          </a:prstGeom>
        </p:spPr>
        <p:txBody>
          <a:bodyPr>
            <a:normAutofit/>
          </a:bodyPr>
          <a:lstStyle>
            <a:lvl1pPr>
              <a:defRPr sz="1200" b="0">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2pPr>
            <a:lvl3pPr>
              <a:defRPr sz="11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smtClean="0"/>
              <a:t>Click to edit Master text styles</a:t>
            </a:r>
          </a:p>
        </p:txBody>
      </p:sp>
      <p:sp>
        <p:nvSpPr>
          <p:cNvPr id="10" name="Content Placeholder 2"/>
          <p:cNvSpPr>
            <a:spLocks noGrp="1"/>
          </p:cNvSpPr>
          <p:nvPr>
            <p:ph idx="15"/>
          </p:nvPr>
        </p:nvSpPr>
        <p:spPr>
          <a:xfrm>
            <a:off x="5793697" y="3526970"/>
            <a:ext cx="2166481" cy="2873829"/>
          </a:xfrm>
          <a:prstGeom prst="rect">
            <a:avLst/>
          </a:prstGeom>
        </p:spPr>
        <p:txBody>
          <a:bodyPr>
            <a:normAutofit/>
          </a:bodyPr>
          <a:lstStyle>
            <a:lvl1pPr>
              <a:defRPr sz="1200" b="0">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2pPr>
            <a:lvl3pPr>
              <a:defRPr sz="1100">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smtClean="0"/>
              <a:t>Click to edit Master text styles</a:t>
            </a:r>
          </a:p>
        </p:txBody>
      </p:sp>
    </p:spTree>
    <p:extLst>
      <p:ext uri="{BB962C8B-B14F-4D97-AF65-F5344CB8AC3E}">
        <p14:creationId xmlns:p14="http://schemas.microsoft.com/office/powerpoint/2010/main" val="35849077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Content: Two Column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3788" y="1605184"/>
            <a:ext cx="3706812" cy="4803779"/>
          </a:xfrm>
          <a:prstGeom prst="rect">
            <a:avLst/>
          </a:prstGeom>
        </p:spPr>
        <p:txBody>
          <a:bodyPr>
            <a:normAutofit/>
          </a:bodyPr>
          <a:lstStyle>
            <a:lvl1pPr>
              <a:defRPr sz="1500" b="1">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Arial" panose="020B0604020202020204" pitchFamily="34" charset="0"/>
                <a:ea typeface="Verdana" panose="020B0604030504040204" pitchFamily="34" charset="0"/>
                <a:cs typeface="Arial" panose="020B0604020202020204" pitchFamily="34" charset="0"/>
              </a:defRPr>
            </a:lvl2pPr>
            <a:lvl3pPr>
              <a:defRPr sz="1100">
                <a:solidFill>
                  <a:srgbClr val="75787B"/>
                </a:solidFill>
                <a:latin typeface="Arial" panose="020B0604020202020204" pitchFamily="34" charset="0"/>
                <a:ea typeface="Verdana" panose="020B0604030504040204" pitchFamily="34" charset="0"/>
                <a:cs typeface="Arial" panose="020B0604020202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smtClean="0"/>
              <a:t>Click to edit Master text styles</a:t>
            </a:r>
          </a:p>
          <a:p>
            <a:pPr lvl="1"/>
            <a:r>
              <a:rPr lang="en-US" smtClean="0"/>
              <a:t>Second level</a:t>
            </a:r>
          </a:p>
          <a:p>
            <a:pPr lvl="2"/>
            <a:r>
              <a:rPr lang="en-US" smtClean="0"/>
              <a:t>Third level</a:t>
            </a:r>
          </a:p>
        </p:txBody>
      </p:sp>
      <p:sp>
        <p:nvSpPr>
          <p:cNvPr id="12" name="Slide Number Placeholder 7"/>
          <p:cNvSpPr>
            <a:spLocks noGrp="1"/>
          </p:cNvSpPr>
          <p:nvPr>
            <p:ph type="sldNum" sz="quarter" idx="4"/>
          </p:nvPr>
        </p:nvSpPr>
        <p:spPr>
          <a:xfrm>
            <a:off x="8548008" y="24905"/>
            <a:ext cx="457200" cy="327933"/>
          </a:xfrm>
          <a:prstGeom prst="rect">
            <a:avLst/>
          </a:prstGeom>
        </p:spPr>
        <p:txBody>
          <a:bodyPr vert="horz" lIns="91440" tIns="45720" rIns="91440" bIns="45720" rtlCol="0" anchor="ctr"/>
          <a:lstStyle>
            <a:lvl1pPr algn="r">
              <a:defRPr sz="700">
                <a:solidFill>
                  <a:schemeClr val="bg1"/>
                </a:solidFill>
              </a:defRPr>
            </a:lvl1pPr>
          </a:lstStyle>
          <a:p>
            <a:fld id="{DA15E891-66B8-4B28-AB8F-05A4B1DE573C}" type="slidenum">
              <a:rPr lang="en-US" smtClean="0">
                <a:solidFill>
                  <a:srgbClr val="FFFFFF"/>
                </a:solidFill>
              </a:rPr>
              <a:pPr/>
              <a:t>‹#›</a:t>
            </a:fld>
            <a:endParaRPr lang="en-US" dirty="0">
              <a:solidFill>
                <a:srgbClr val="FFFFFF"/>
              </a:solidFill>
            </a:endParaRPr>
          </a:p>
        </p:txBody>
      </p:sp>
      <p:sp>
        <p:nvSpPr>
          <p:cNvPr id="14" name="Text Placeholder 13"/>
          <p:cNvSpPr>
            <a:spLocks noGrp="1"/>
          </p:cNvSpPr>
          <p:nvPr>
            <p:ph type="body" sz="quarter" idx="10" hasCustomPrompt="1"/>
          </p:nvPr>
        </p:nvSpPr>
        <p:spPr>
          <a:xfrm>
            <a:off x="1093788" y="954767"/>
            <a:ext cx="7429500" cy="285750"/>
          </a:xfrm>
        </p:spPr>
        <p:txBody>
          <a:bodyPr>
            <a:noAutofit/>
          </a:bodyPr>
          <a:lstStyle>
            <a:lvl1pPr marL="0" indent="0">
              <a:buNone/>
              <a:defRPr sz="1800" baseline="0">
                <a:solidFill>
                  <a:srgbClr val="007398"/>
                </a:solidFill>
                <a:latin typeface="Arial" panose="020B0604020202020204" pitchFamily="34" charset="0"/>
                <a:cs typeface="Arial" panose="020B0604020202020204" pitchFamily="34" charset="0"/>
              </a:defRPr>
            </a:lvl1pPr>
          </a:lstStyle>
          <a:p>
            <a:pPr lvl="0"/>
            <a:r>
              <a:rPr lang="en-US" dirty="0" smtClean="0"/>
              <a:t>Title of Slide</a:t>
            </a:r>
            <a:endParaRPr lang="en-US" dirty="0"/>
          </a:p>
        </p:txBody>
      </p:sp>
      <p:sp>
        <p:nvSpPr>
          <p:cNvPr id="6" name="Content Placeholder 2"/>
          <p:cNvSpPr>
            <a:spLocks noGrp="1"/>
          </p:cNvSpPr>
          <p:nvPr>
            <p:ph idx="11"/>
          </p:nvPr>
        </p:nvSpPr>
        <p:spPr>
          <a:xfrm>
            <a:off x="4816476" y="1605184"/>
            <a:ext cx="3706812" cy="4803779"/>
          </a:xfrm>
          <a:prstGeom prst="rect">
            <a:avLst/>
          </a:prstGeom>
        </p:spPr>
        <p:txBody>
          <a:bodyPr>
            <a:normAutofit/>
          </a:bodyPr>
          <a:lstStyle>
            <a:lvl1pPr>
              <a:defRPr sz="1500" b="1">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Arial" panose="020B0604020202020204" pitchFamily="34" charset="0"/>
                <a:ea typeface="Verdana" panose="020B0604030504040204" pitchFamily="34" charset="0"/>
                <a:cs typeface="Arial" panose="020B0604020202020204" pitchFamily="34" charset="0"/>
              </a:defRPr>
            </a:lvl2pPr>
            <a:lvl3pPr>
              <a:defRPr sz="1100">
                <a:solidFill>
                  <a:srgbClr val="75787B"/>
                </a:solidFill>
                <a:latin typeface="Arial" panose="020B0604020202020204" pitchFamily="34" charset="0"/>
                <a:ea typeface="Verdana" panose="020B0604030504040204" pitchFamily="34" charset="0"/>
                <a:cs typeface="Arial" panose="020B0604020202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851630814"/>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_Content: All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3788" y="1605188"/>
            <a:ext cx="7429500" cy="4803776"/>
          </a:xfrm>
          <a:prstGeom prst="rect">
            <a:avLst/>
          </a:prstGeom>
        </p:spPr>
        <p:txBody>
          <a:bodyPr>
            <a:normAutofit/>
          </a:bodyPr>
          <a:lstStyle>
            <a:lvl1pPr>
              <a:defRPr sz="1500" b="1">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Arial" panose="020B0604020202020204" pitchFamily="34" charset="0"/>
                <a:ea typeface="Verdana" panose="020B0604030504040204" pitchFamily="34" charset="0"/>
                <a:cs typeface="Arial" panose="020B0604020202020204" pitchFamily="34" charset="0"/>
              </a:defRPr>
            </a:lvl2pPr>
            <a:lvl3pPr>
              <a:defRPr sz="1100">
                <a:solidFill>
                  <a:srgbClr val="75787B"/>
                </a:solidFill>
                <a:latin typeface="Arial" panose="020B0604020202020204" pitchFamily="34" charset="0"/>
                <a:ea typeface="Verdana" panose="020B0604030504040204" pitchFamily="34" charset="0"/>
                <a:cs typeface="Arial" panose="020B0604020202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smtClean="0"/>
              <a:t>Click to edit Master text styles</a:t>
            </a:r>
          </a:p>
          <a:p>
            <a:pPr lvl="1"/>
            <a:r>
              <a:rPr lang="en-US" smtClean="0"/>
              <a:t>Second level</a:t>
            </a:r>
          </a:p>
          <a:p>
            <a:pPr lvl="2"/>
            <a:r>
              <a:rPr lang="en-US" smtClean="0"/>
              <a:t>Third level</a:t>
            </a:r>
          </a:p>
        </p:txBody>
      </p:sp>
      <p:sp>
        <p:nvSpPr>
          <p:cNvPr id="12" name="Slide Number Placeholder 7"/>
          <p:cNvSpPr>
            <a:spLocks noGrp="1"/>
          </p:cNvSpPr>
          <p:nvPr>
            <p:ph type="sldNum" sz="quarter" idx="4"/>
          </p:nvPr>
        </p:nvSpPr>
        <p:spPr>
          <a:xfrm>
            <a:off x="8548008" y="24905"/>
            <a:ext cx="457200" cy="327933"/>
          </a:xfrm>
          <a:prstGeom prst="rect">
            <a:avLst/>
          </a:prstGeom>
        </p:spPr>
        <p:txBody>
          <a:bodyPr vert="horz" lIns="91440" tIns="45720" rIns="91440" bIns="45720" rtlCol="0" anchor="ctr"/>
          <a:lstStyle>
            <a:lvl1pPr algn="r">
              <a:defRPr sz="700">
                <a:solidFill>
                  <a:schemeClr val="bg1"/>
                </a:solidFill>
              </a:defRPr>
            </a:lvl1pPr>
          </a:lstStyle>
          <a:p>
            <a:fld id="{DA15E891-66B8-4B28-AB8F-05A4B1DE573C}" type="slidenum">
              <a:rPr lang="en-US" smtClean="0">
                <a:solidFill>
                  <a:srgbClr val="FFFFFF"/>
                </a:solidFill>
              </a:rPr>
              <a:pPr/>
              <a:t>‹#›</a:t>
            </a:fld>
            <a:endParaRPr lang="en-US" dirty="0">
              <a:solidFill>
                <a:srgbClr val="FFFFFF"/>
              </a:solidFill>
            </a:endParaRPr>
          </a:p>
        </p:txBody>
      </p:sp>
      <p:sp>
        <p:nvSpPr>
          <p:cNvPr id="14" name="Text Placeholder 13"/>
          <p:cNvSpPr>
            <a:spLocks noGrp="1"/>
          </p:cNvSpPr>
          <p:nvPr>
            <p:ph type="body" sz="quarter" idx="10" hasCustomPrompt="1"/>
          </p:nvPr>
        </p:nvSpPr>
        <p:spPr>
          <a:xfrm>
            <a:off x="1093788" y="954767"/>
            <a:ext cx="7429500" cy="285750"/>
          </a:xfrm>
        </p:spPr>
        <p:txBody>
          <a:bodyPr>
            <a:noAutofit/>
          </a:bodyPr>
          <a:lstStyle>
            <a:lvl1pPr marL="0" indent="0">
              <a:buNone/>
              <a:defRPr sz="1800" baseline="0">
                <a:solidFill>
                  <a:srgbClr val="007398"/>
                </a:solidFill>
                <a:latin typeface="Arial" panose="020B0604020202020204" pitchFamily="34" charset="0"/>
                <a:cs typeface="Arial" panose="020B0604020202020204" pitchFamily="34" charset="0"/>
              </a:defRPr>
            </a:lvl1pPr>
          </a:lstStyle>
          <a:p>
            <a:pPr lvl="0"/>
            <a:r>
              <a:rPr lang="en-US" dirty="0" smtClean="0"/>
              <a:t>Title of Slide</a:t>
            </a:r>
            <a:endParaRPr lang="en-US" dirty="0"/>
          </a:p>
        </p:txBody>
      </p:sp>
    </p:spTree>
    <p:extLst>
      <p:ext uri="{BB962C8B-B14F-4D97-AF65-F5344CB8AC3E}">
        <p14:creationId xmlns:p14="http://schemas.microsoft.com/office/powerpoint/2010/main" val="302900075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image" Target="../media/image1.emf"/><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tags" Target="../tags/tag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16" Type="http://schemas.openxmlformats.org/officeDocument/2006/relationships/slideLayout" Target="../slideLayouts/slideLayout116.xml"/><Relationship Id="rId124" Type="http://schemas.openxmlformats.org/officeDocument/2006/relationships/image" Target="../media/image2.jpe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11" Type="http://schemas.openxmlformats.org/officeDocument/2006/relationships/slideLayout" Target="../slideLayouts/slideLayout1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slideLayout" Target="../slideLayouts/slideLayout114.xml"/><Relationship Id="rId119"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vmlDrawing" Target="../drawings/vmlDrawing1.v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slideLayout" Target="../slideLayouts/slideLayout219.xml"/><Relationship Id="rId18" Type="http://schemas.openxmlformats.org/officeDocument/2006/relationships/slideLayout" Target="../slideLayouts/slideLayout224.xml"/><Relationship Id="rId26" Type="http://schemas.openxmlformats.org/officeDocument/2006/relationships/theme" Target="../theme/theme10.xml"/><Relationship Id="rId3" Type="http://schemas.openxmlformats.org/officeDocument/2006/relationships/slideLayout" Target="../slideLayouts/slideLayout209.xml"/><Relationship Id="rId21" Type="http://schemas.openxmlformats.org/officeDocument/2006/relationships/slideLayout" Target="../slideLayouts/slideLayout227.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17" Type="http://schemas.openxmlformats.org/officeDocument/2006/relationships/slideLayout" Target="../slideLayouts/slideLayout223.xml"/><Relationship Id="rId25" Type="http://schemas.openxmlformats.org/officeDocument/2006/relationships/slideLayout" Target="../slideLayouts/slideLayout231.xml"/><Relationship Id="rId2" Type="http://schemas.openxmlformats.org/officeDocument/2006/relationships/slideLayout" Target="../slideLayouts/slideLayout208.xml"/><Relationship Id="rId16" Type="http://schemas.openxmlformats.org/officeDocument/2006/relationships/slideLayout" Target="../slideLayouts/slideLayout222.xml"/><Relationship Id="rId20" Type="http://schemas.openxmlformats.org/officeDocument/2006/relationships/slideLayout" Target="../slideLayouts/slideLayout226.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24" Type="http://schemas.openxmlformats.org/officeDocument/2006/relationships/slideLayout" Target="../slideLayouts/slideLayout230.xml"/><Relationship Id="rId5" Type="http://schemas.openxmlformats.org/officeDocument/2006/relationships/slideLayout" Target="../slideLayouts/slideLayout211.xml"/><Relationship Id="rId15" Type="http://schemas.openxmlformats.org/officeDocument/2006/relationships/slideLayout" Target="../slideLayouts/slideLayout221.xml"/><Relationship Id="rId23" Type="http://schemas.openxmlformats.org/officeDocument/2006/relationships/slideLayout" Target="../slideLayouts/slideLayout229.xml"/><Relationship Id="rId28" Type="http://schemas.openxmlformats.org/officeDocument/2006/relationships/image" Target="../media/image53.png"/><Relationship Id="rId10" Type="http://schemas.openxmlformats.org/officeDocument/2006/relationships/slideLayout" Target="../slideLayouts/slideLayout216.xml"/><Relationship Id="rId19" Type="http://schemas.openxmlformats.org/officeDocument/2006/relationships/slideLayout" Target="../slideLayouts/slideLayout225.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slideLayout" Target="../slideLayouts/slideLayout220.xml"/><Relationship Id="rId22" Type="http://schemas.openxmlformats.org/officeDocument/2006/relationships/slideLayout" Target="../slideLayouts/slideLayout228.xml"/><Relationship Id="rId27" Type="http://schemas.openxmlformats.org/officeDocument/2006/relationships/image" Target="../media/image22.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slideLayout" Target="../slideLayouts/slideLayout244.xml"/><Relationship Id="rId18" Type="http://schemas.openxmlformats.org/officeDocument/2006/relationships/slideLayout" Target="../slideLayouts/slideLayout249.xml"/><Relationship Id="rId26" Type="http://schemas.openxmlformats.org/officeDocument/2006/relationships/slideLayout" Target="../slideLayouts/slideLayout257.xml"/><Relationship Id="rId39" Type="http://schemas.openxmlformats.org/officeDocument/2006/relationships/oleObject" Target="../embeddings/oleObject4.bin"/><Relationship Id="rId3" Type="http://schemas.openxmlformats.org/officeDocument/2006/relationships/slideLayout" Target="../slideLayouts/slideLayout234.xml"/><Relationship Id="rId21" Type="http://schemas.openxmlformats.org/officeDocument/2006/relationships/slideLayout" Target="../slideLayouts/slideLayout252.xml"/><Relationship Id="rId34" Type="http://schemas.openxmlformats.org/officeDocument/2006/relationships/slideLayout" Target="../slideLayouts/slideLayout265.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17" Type="http://schemas.openxmlformats.org/officeDocument/2006/relationships/slideLayout" Target="../slideLayouts/slideLayout248.xml"/><Relationship Id="rId25" Type="http://schemas.openxmlformats.org/officeDocument/2006/relationships/slideLayout" Target="../slideLayouts/slideLayout256.xml"/><Relationship Id="rId33" Type="http://schemas.openxmlformats.org/officeDocument/2006/relationships/slideLayout" Target="../slideLayouts/slideLayout264.xml"/><Relationship Id="rId38" Type="http://schemas.openxmlformats.org/officeDocument/2006/relationships/tags" Target="../tags/tag8.xml"/><Relationship Id="rId2" Type="http://schemas.openxmlformats.org/officeDocument/2006/relationships/slideLayout" Target="../slideLayouts/slideLayout233.xml"/><Relationship Id="rId16" Type="http://schemas.openxmlformats.org/officeDocument/2006/relationships/slideLayout" Target="../slideLayouts/slideLayout247.xml"/><Relationship Id="rId20" Type="http://schemas.openxmlformats.org/officeDocument/2006/relationships/slideLayout" Target="../slideLayouts/slideLayout251.xml"/><Relationship Id="rId29" Type="http://schemas.openxmlformats.org/officeDocument/2006/relationships/slideLayout" Target="../slideLayouts/slideLayout260.xml"/><Relationship Id="rId41" Type="http://schemas.openxmlformats.org/officeDocument/2006/relationships/image" Target="../media/image22.jpeg"/><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24" Type="http://schemas.openxmlformats.org/officeDocument/2006/relationships/slideLayout" Target="../slideLayouts/slideLayout255.xml"/><Relationship Id="rId32" Type="http://schemas.openxmlformats.org/officeDocument/2006/relationships/slideLayout" Target="../slideLayouts/slideLayout263.xml"/><Relationship Id="rId37" Type="http://schemas.openxmlformats.org/officeDocument/2006/relationships/vmlDrawing" Target="../drawings/vmlDrawing4.vml"/><Relationship Id="rId40" Type="http://schemas.openxmlformats.org/officeDocument/2006/relationships/image" Target="../media/image1.emf"/><Relationship Id="rId5" Type="http://schemas.openxmlformats.org/officeDocument/2006/relationships/slideLayout" Target="../slideLayouts/slideLayout236.xml"/><Relationship Id="rId15" Type="http://schemas.openxmlformats.org/officeDocument/2006/relationships/slideLayout" Target="../slideLayouts/slideLayout246.xml"/><Relationship Id="rId23" Type="http://schemas.openxmlformats.org/officeDocument/2006/relationships/slideLayout" Target="../slideLayouts/slideLayout254.xml"/><Relationship Id="rId28" Type="http://schemas.openxmlformats.org/officeDocument/2006/relationships/slideLayout" Target="../slideLayouts/slideLayout259.xml"/><Relationship Id="rId36" Type="http://schemas.openxmlformats.org/officeDocument/2006/relationships/theme" Target="../theme/theme11.xml"/><Relationship Id="rId10" Type="http://schemas.openxmlformats.org/officeDocument/2006/relationships/slideLayout" Target="../slideLayouts/slideLayout241.xml"/><Relationship Id="rId19" Type="http://schemas.openxmlformats.org/officeDocument/2006/relationships/slideLayout" Target="../slideLayouts/slideLayout250.xml"/><Relationship Id="rId31" Type="http://schemas.openxmlformats.org/officeDocument/2006/relationships/slideLayout" Target="../slideLayouts/slideLayout262.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slideLayout" Target="../slideLayouts/slideLayout245.xml"/><Relationship Id="rId22" Type="http://schemas.openxmlformats.org/officeDocument/2006/relationships/slideLayout" Target="../slideLayouts/slideLayout253.xml"/><Relationship Id="rId27" Type="http://schemas.openxmlformats.org/officeDocument/2006/relationships/slideLayout" Target="../slideLayouts/slideLayout258.xml"/><Relationship Id="rId30" Type="http://schemas.openxmlformats.org/officeDocument/2006/relationships/slideLayout" Target="../slideLayouts/slideLayout261.xml"/><Relationship Id="rId35" Type="http://schemas.openxmlformats.org/officeDocument/2006/relationships/slideLayout" Target="../slideLayouts/slideLayout266.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269.xml"/><Relationship Id="rId7" Type="http://schemas.openxmlformats.org/officeDocument/2006/relationships/image" Target="../media/image22.jpeg"/><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theme" Target="../theme/theme12.xml"/><Relationship Id="rId5" Type="http://schemas.openxmlformats.org/officeDocument/2006/relationships/slideLayout" Target="../slideLayouts/slideLayout271.xml"/><Relationship Id="rId4" Type="http://schemas.openxmlformats.org/officeDocument/2006/relationships/slideLayout" Target="../slideLayouts/slideLayout270.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274.xml"/><Relationship Id="rId7" Type="http://schemas.openxmlformats.org/officeDocument/2006/relationships/theme" Target="../theme/theme13.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5" Type="http://schemas.openxmlformats.org/officeDocument/2006/relationships/slideLayout" Target="../slideLayouts/slideLayout276.xml"/><Relationship Id="rId4" Type="http://schemas.openxmlformats.org/officeDocument/2006/relationships/slideLayout" Target="../slideLayouts/slideLayout27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slideLayout" Target="../slideLayouts/slideLayout290.xml"/><Relationship Id="rId18" Type="http://schemas.openxmlformats.org/officeDocument/2006/relationships/slideLayout" Target="../slideLayouts/slideLayout295.xml"/><Relationship Id="rId3" Type="http://schemas.openxmlformats.org/officeDocument/2006/relationships/slideLayout" Target="../slideLayouts/slideLayout280.xml"/><Relationship Id="rId21" Type="http://schemas.openxmlformats.org/officeDocument/2006/relationships/slideLayout" Target="../slideLayouts/slideLayout298.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17" Type="http://schemas.openxmlformats.org/officeDocument/2006/relationships/slideLayout" Target="../slideLayouts/slideLayout294.xml"/><Relationship Id="rId2" Type="http://schemas.openxmlformats.org/officeDocument/2006/relationships/slideLayout" Target="../slideLayouts/slideLayout279.xml"/><Relationship Id="rId16" Type="http://schemas.openxmlformats.org/officeDocument/2006/relationships/slideLayout" Target="../slideLayouts/slideLayout293.xml"/><Relationship Id="rId20" Type="http://schemas.openxmlformats.org/officeDocument/2006/relationships/slideLayout" Target="../slideLayouts/slideLayout297.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24" Type="http://schemas.openxmlformats.org/officeDocument/2006/relationships/image" Target="../media/image25.png"/><Relationship Id="rId5" Type="http://schemas.openxmlformats.org/officeDocument/2006/relationships/slideLayout" Target="../slideLayouts/slideLayout282.xml"/><Relationship Id="rId15" Type="http://schemas.openxmlformats.org/officeDocument/2006/relationships/slideLayout" Target="../slideLayouts/slideLayout292.xml"/><Relationship Id="rId23" Type="http://schemas.openxmlformats.org/officeDocument/2006/relationships/image" Target="../media/image22.jpeg"/><Relationship Id="rId10" Type="http://schemas.openxmlformats.org/officeDocument/2006/relationships/slideLayout" Target="../slideLayouts/slideLayout287.xml"/><Relationship Id="rId19" Type="http://schemas.openxmlformats.org/officeDocument/2006/relationships/slideLayout" Target="../slideLayouts/slideLayout296.xml"/><Relationship Id="rId4" Type="http://schemas.openxmlformats.org/officeDocument/2006/relationships/slideLayout" Target="../slideLayouts/slideLayout281.xml"/><Relationship Id="rId9" Type="http://schemas.openxmlformats.org/officeDocument/2006/relationships/slideLayout" Target="../slideLayouts/slideLayout286.xml"/><Relationship Id="rId14" Type="http://schemas.openxmlformats.org/officeDocument/2006/relationships/slideLayout" Target="../slideLayouts/slideLayout291.xml"/><Relationship Id="rId22"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slideLayout" Target="../slideLayouts/slideLayout311.xml"/><Relationship Id="rId18" Type="http://schemas.openxmlformats.org/officeDocument/2006/relationships/slideLayout" Target="../slideLayouts/slideLayout316.xml"/><Relationship Id="rId3" Type="http://schemas.openxmlformats.org/officeDocument/2006/relationships/slideLayout" Target="../slideLayouts/slideLayout301.xml"/><Relationship Id="rId21" Type="http://schemas.openxmlformats.org/officeDocument/2006/relationships/slideLayout" Target="../slideLayouts/slideLayout319.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17" Type="http://schemas.openxmlformats.org/officeDocument/2006/relationships/slideLayout" Target="../slideLayouts/slideLayout315.xml"/><Relationship Id="rId25" Type="http://schemas.openxmlformats.org/officeDocument/2006/relationships/image" Target="../media/image25.png"/><Relationship Id="rId2" Type="http://schemas.openxmlformats.org/officeDocument/2006/relationships/slideLayout" Target="../slideLayouts/slideLayout300.xml"/><Relationship Id="rId16" Type="http://schemas.openxmlformats.org/officeDocument/2006/relationships/slideLayout" Target="../slideLayouts/slideLayout314.xml"/><Relationship Id="rId20" Type="http://schemas.openxmlformats.org/officeDocument/2006/relationships/slideLayout" Target="../slideLayouts/slideLayout318.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24" Type="http://schemas.openxmlformats.org/officeDocument/2006/relationships/image" Target="../media/image22.jpeg"/><Relationship Id="rId5" Type="http://schemas.openxmlformats.org/officeDocument/2006/relationships/slideLayout" Target="../slideLayouts/slideLayout303.xml"/><Relationship Id="rId15" Type="http://schemas.openxmlformats.org/officeDocument/2006/relationships/slideLayout" Target="../slideLayouts/slideLayout313.xml"/><Relationship Id="rId23" Type="http://schemas.openxmlformats.org/officeDocument/2006/relationships/theme" Target="../theme/theme15.xml"/><Relationship Id="rId10" Type="http://schemas.openxmlformats.org/officeDocument/2006/relationships/slideLayout" Target="../slideLayouts/slideLayout308.xml"/><Relationship Id="rId19" Type="http://schemas.openxmlformats.org/officeDocument/2006/relationships/slideLayout" Target="../slideLayouts/slideLayout317.xml"/><Relationship Id="rId4" Type="http://schemas.openxmlformats.org/officeDocument/2006/relationships/slideLayout" Target="../slideLayouts/slideLayout302.xml"/><Relationship Id="rId9" Type="http://schemas.openxmlformats.org/officeDocument/2006/relationships/slideLayout" Target="../slideLayouts/slideLayout307.xml"/><Relationship Id="rId14" Type="http://schemas.openxmlformats.org/officeDocument/2006/relationships/slideLayout" Target="../slideLayouts/slideLayout312.xml"/><Relationship Id="rId22" Type="http://schemas.openxmlformats.org/officeDocument/2006/relationships/slideLayout" Target="../slideLayouts/slideLayout32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slideLayout" Target="../slideLayouts/slideLayout333.xml"/><Relationship Id="rId18" Type="http://schemas.openxmlformats.org/officeDocument/2006/relationships/slideLayout" Target="../slideLayouts/slideLayout338.xml"/><Relationship Id="rId3" Type="http://schemas.openxmlformats.org/officeDocument/2006/relationships/slideLayout" Target="../slideLayouts/slideLayout323.xml"/><Relationship Id="rId21" Type="http://schemas.openxmlformats.org/officeDocument/2006/relationships/slideLayout" Target="../slideLayouts/slideLayout341.xml"/><Relationship Id="rId7" Type="http://schemas.openxmlformats.org/officeDocument/2006/relationships/slideLayout" Target="../slideLayouts/slideLayout327.xml"/><Relationship Id="rId12" Type="http://schemas.openxmlformats.org/officeDocument/2006/relationships/slideLayout" Target="../slideLayouts/slideLayout332.xml"/><Relationship Id="rId17" Type="http://schemas.openxmlformats.org/officeDocument/2006/relationships/slideLayout" Target="../slideLayouts/slideLayout337.xml"/><Relationship Id="rId25" Type="http://schemas.openxmlformats.org/officeDocument/2006/relationships/image" Target="../media/image25.png"/><Relationship Id="rId2" Type="http://schemas.openxmlformats.org/officeDocument/2006/relationships/slideLayout" Target="../slideLayouts/slideLayout322.xml"/><Relationship Id="rId16" Type="http://schemas.openxmlformats.org/officeDocument/2006/relationships/slideLayout" Target="../slideLayouts/slideLayout336.xml"/><Relationship Id="rId20" Type="http://schemas.openxmlformats.org/officeDocument/2006/relationships/slideLayout" Target="../slideLayouts/slideLayout340.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24" Type="http://schemas.openxmlformats.org/officeDocument/2006/relationships/image" Target="../media/image22.jpeg"/><Relationship Id="rId5" Type="http://schemas.openxmlformats.org/officeDocument/2006/relationships/slideLayout" Target="../slideLayouts/slideLayout325.xml"/><Relationship Id="rId15" Type="http://schemas.openxmlformats.org/officeDocument/2006/relationships/slideLayout" Target="../slideLayouts/slideLayout335.xml"/><Relationship Id="rId23" Type="http://schemas.openxmlformats.org/officeDocument/2006/relationships/theme" Target="../theme/theme16.xml"/><Relationship Id="rId10" Type="http://schemas.openxmlformats.org/officeDocument/2006/relationships/slideLayout" Target="../slideLayouts/slideLayout330.xml"/><Relationship Id="rId19" Type="http://schemas.openxmlformats.org/officeDocument/2006/relationships/slideLayout" Target="../slideLayouts/slideLayout339.xml"/><Relationship Id="rId4" Type="http://schemas.openxmlformats.org/officeDocument/2006/relationships/slideLayout" Target="../slideLayouts/slideLayout324.xml"/><Relationship Id="rId9" Type="http://schemas.openxmlformats.org/officeDocument/2006/relationships/slideLayout" Target="../slideLayouts/slideLayout329.xml"/><Relationship Id="rId14" Type="http://schemas.openxmlformats.org/officeDocument/2006/relationships/slideLayout" Target="../slideLayouts/slideLayout334.xml"/><Relationship Id="rId22" Type="http://schemas.openxmlformats.org/officeDocument/2006/relationships/slideLayout" Target="../slideLayouts/slideLayout34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50.xml"/><Relationship Id="rId13" Type="http://schemas.openxmlformats.org/officeDocument/2006/relationships/slideLayout" Target="../slideLayouts/slideLayout355.xml"/><Relationship Id="rId18" Type="http://schemas.openxmlformats.org/officeDocument/2006/relationships/slideLayout" Target="../slideLayouts/slideLayout360.xml"/><Relationship Id="rId3" Type="http://schemas.openxmlformats.org/officeDocument/2006/relationships/slideLayout" Target="../slideLayouts/slideLayout345.xml"/><Relationship Id="rId21" Type="http://schemas.openxmlformats.org/officeDocument/2006/relationships/slideLayout" Target="../slideLayouts/slideLayout363.xml"/><Relationship Id="rId7" Type="http://schemas.openxmlformats.org/officeDocument/2006/relationships/slideLayout" Target="../slideLayouts/slideLayout349.xml"/><Relationship Id="rId12" Type="http://schemas.openxmlformats.org/officeDocument/2006/relationships/slideLayout" Target="../slideLayouts/slideLayout354.xml"/><Relationship Id="rId17" Type="http://schemas.openxmlformats.org/officeDocument/2006/relationships/slideLayout" Target="../slideLayouts/slideLayout359.xml"/><Relationship Id="rId25" Type="http://schemas.openxmlformats.org/officeDocument/2006/relationships/image" Target="../media/image25.png"/><Relationship Id="rId2" Type="http://schemas.openxmlformats.org/officeDocument/2006/relationships/slideLayout" Target="../slideLayouts/slideLayout344.xml"/><Relationship Id="rId16" Type="http://schemas.openxmlformats.org/officeDocument/2006/relationships/slideLayout" Target="../slideLayouts/slideLayout358.xml"/><Relationship Id="rId20" Type="http://schemas.openxmlformats.org/officeDocument/2006/relationships/slideLayout" Target="../slideLayouts/slideLayout362.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24" Type="http://schemas.openxmlformats.org/officeDocument/2006/relationships/image" Target="../media/image22.jpeg"/><Relationship Id="rId5" Type="http://schemas.openxmlformats.org/officeDocument/2006/relationships/slideLayout" Target="../slideLayouts/slideLayout347.xml"/><Relationship Id="rId15" Type="http://schemas.openxmlformats.org/officeDocument/2006/relationships/slideLayout" Target="../slideLayouts/slideLayout357.xml"/><Relationship Id="rId23" Type="http://schemas.openxmlformats.org/officeDocument/2006/relationships/theme" Target="../theme/theme17.xml"/><Relationship Id="rId10" Type="http://schemas.openxmlformats.org/officeDocument/2006/relationships/slideLayout" Target="../slideLayouts/slideLayout352.xml"/><Relationship Id="rId19" Type="http://schemas.openxmlformats.org/officeDocument/2006/relationships/slideLayout" Target="../slideLayouts/slideLayout361.xml"/><Relationship Id="rId4" Type="http://schemas.openxmlformats.org/officeDocument/2006/relationships/slideLayout" Target="../slideLayouts/slideLayout346.xml"/><Relationship Id="rId9" Type="http://schemas.openxmlformats.org/officeDocument/2006/relationships/slideLayout" Target="../slideLayouts/slideLayout351.xml"/><Relationship Id="rId14" Type="http://schemas.openxmlformats.org/officeDocument/2006/relationships/slideLayout" Target="../slideLayouts/slideLayout356.xml"/><Relationship Id="rId22" Type="http://schemas.openxmlformats.org/officeDocument/2006/relationships/slideLayout" Target="../slideLayouts/slideLayout36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72.xml"/><Relationship Id="rId13" Type="http://schemas.openxmlformats.org/officeDocument/2006/relationships/slideLayout" Target="../slideLayouts/slideLayout377.xml"/><Relationship Id="rId18" Type="http://schemas.openxmlformats.org/officeDocument/2006/relationships/slideLayout" Target="../slideLayouts/slideLayout382.xml"/><Relationship Id="rId3" Type="http://schemas.openxmlformats.org/officeDocument/2006/relationships/slideLayout" Target="../slideLayouts/slideLayout367.xml"/><Relationship Id="rId21" Type="http://schemas.openxmlformats.org/officeDocument/2006/relationships/slideLayout" Target="../slideLayouts/slideLayout385.xml"/><Relationship Id="rId7" Type="http://schemas.openxmlformats.org/officeDocument/2006/relationships/slideLayout" Target="../slideLayouts/slideLayout371.xml"/><Relationship Id="rId12" Type="http://schemas.openxmlformats.org/officeDocument/2006/relationships/slideLayout" Target="../slideLayouts/slideLayout376.xml"/><Relationship Id="rId17" Type="http://schemas.openxmlformats.org/officeDocument/2006/relationships/slideLayout" Target="../slideLayouts/slideLayout381.xml"/><Relationship Id="rId25" Type="http://schemas.openxmlformats.org/officeDocument/2006/relationships/image" Target="../media/image25.png"/><Relationship Id="rId2" Type="http://schemas.openxmlformats.org/officeDocument/2006/relationships/slideLayout" Target="../slideLayouts/slideLayout366.xml"/><Relationship Id="rId16" Type="http://schemas.openxmlformats.org/officeDocument/2006/relationships/slideLayout" Target="../slideLayouts/slideLayout380.xml"/><Relationship Id="rId20" Type="http://schemas.openxmlformats.org/officeDocument/2006/relationships/slideLayout" Target="../slideLayouts/slideLayout384.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24" Type="http://schemas.openxmlformats.org/officeDocument/2006/relationships/image" Target="../media/image22.jpeg"/><Relationship Id="rId5" Type="http://schemas.openxmlformats.org/officeDocument/2006/relationships/slideLayout" Target="../slideLayouts/slideLayout369.xml"/><Relationship Id="rId15" Type="http://schemas.openxmlformats.org/officeDocument/2006/relationships/slideLayout" Target="../slideLayouts/slideLayout379.xml"/><Relationship Id="rId23" Type="http://schemas.openxmlformats.org/officeDocument/2006/relationships/theme" Target="../theme/theme18.xml"/><Relationship Id="rId10" Type="http://schemas.openxmlformats.org/officeDocument/2006/relationships/slideLayout" Target="../slideLayouts/slideLayout374.xml"/><Relationship Id="rId19" Type="http://schemas.openxmlformats.org/officeDocument/2006/relationships/slideLayout" Target="../slideLayouts/slideLayout383.xml"/><Relationship Id="rId4" Type="http://schemas.openxmlformats.org/officeDocument/2006/relationships/slideLayout" Target="../slideLayouts/slideLayout368.xml"/><Relationship Id="rId9" Type="http://schemas.openxmlformats.org/officeDocument/2006/relationships/slideLayout" Target="../slideLayouts/slideLayout373.xml"/><Relationship Id="rId14" Type="http://schemas.openxmlformats.org/officeDocument/2006/relationships/slideLayout" Target="../slideLayouts/slideLayout378.xml"/><Relationship Id="rId22" Type="http://schemas.openxmlformats.org/officeDocument/2006/relationships/slideLayout" Target="../slideLayouts/slideLayout38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slideLayout" Target="../slideLayouts/slideLayout399.xml"/><Relationship Id="rId18" Type="http://schemas.openxmlformats.org/officeDocument/2006/relationships/slideLayout" Target="../slideLayouts/slideLayout404.xml"/><Relationship Id="rId3" Type="http://schemas.openxmlformats.org/officeDocument/2006/relationships/slideLayout" Target="../slideLayouts/slideLayout389.xml"/><Relationship Id="rId21" Type="http://schemas.openxmlformats.org/officeDocument/2006/relationships/slideLayout" Target="../slideLayouts/slideLayout407.xml"/><Relationship Id="rId7" Type="http://schemas.openxmlformats.org/officeDocument/2006/relationships/slideLayout" Target="../slideLayouts/slideLayout393.xml"/><Relationship Id="rId12" Type="http://schemas.openxmlformats.org/officeDocument/2006/relationships/slideLayout" Target="../slideLayouts/slideLayout398.xml"/><Relationship Id="rId17" Type="http://schemas.openxmlformats.org/officeDocument/2006/relationships/slideLayout" Target="../slideLayouts/slideLayout403.xml"/><Relationship Id="rId25" Type="http://schemas.openxmlformats.org/officeDocument/2006/relationships/image" Target="../media/image25.png"/><Relationship Id="rId2" Type="http://schemas.openxmlformats.org/officeDocument/2006/relationships/slideLayout" Target="../slideLayouts/slideLayout388.xml"/><Relationship Id="rId16" Type="http://schemas.openxmlformats.org/officeDocument/2006/relationships/slideLayout" Target="../slideLayouts/slideLayout402.xml"/><Relationship Id="rId20" Type="http://schemas.openxmlformats.org/officeDocument/2006/relationships/slideLayout" Target="../slideLayouts/slideLayout406.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24" Type="http://schemas.openxmlformats.org/officeDocument/2006/relationships/image" Target="../media/image22.jpeg"/><Relationship Id="rId5" Type="http://schemas.openxmlformats.org/officeDocument/2006/relationships/slideLayout" Target="../slideLayouts/slideLayout391.xml"/><Relationship Id="rId15" Type="http://schemas.openxmlformats.org/officeDocument/2006/relationships/slideLayout" Target="../slideLayouts/slideLayout401.xml"/><Relationship Id="rId23" Type="http://schemas.openxmlformats.org/officeDocument/2006/relationships/theme" Target="../theme/theme19.xml"/><Relationship Id="rId10" Type="http://schemas.openxmlformats.org/officeDocument/2006/relationships/slideLayout" Target="../slideLayouts/slideLayout396.xml"/><Relationship Id="rId19" Type="http://schemas.openxmlformats.org/officeDocument/2006/relationships/slideLayout" Target="../slideLayouts/slideLayout405.xml"/><Relationship Id="rId4" Type="http://schemas.openxmlformats.org/officeDocument/2006/relationships/slideLayout" Target="../slideLayouts/slideLayout390.xml"/><Relationship Id="rId9" Type="http://schemas.openxmlformats.org/officeDocument/2006/relationships/slideLayout" Target="../slideLayouts/slideLayout395.xml"/><Relationship Id="rId14" Type="http://schemas.openxmlformats.org/officeDocument/2006/relationships/slideLayout" Target="../slideLayouts/slideLayout400.xml"/><Relationship Id="rId22" Type="http://schemas.openxmlformats.org/officeDocument/2006/relationships/slideLayout" Target="../slideLayouts/slideLayout408.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13" Type="http://schemas.openxmlformats.org/officeDocument/2006/relationships/image" Target="../media/image22.jpeg"/><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image" Target="../media/image21.emf"/><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oleObject" Target="../embeddings/oleObject2.bin"/><Relationship Id="rId5" Type="http://schemas.openxmlformats.org/officeDocument/2006/relationships/slideLayout" Target="../slideLayouts/slideLayout123.xml"/><Relationship Id="rId10" Type="http://schemas.openxmlformats.org/officeDocument/2006/relationships/tags" Target="../tags/tag3.xml"/><Relationship Id="rId4" Type="http://schemas.openxmlformats.org/officeDocument/2006/relationships/slideLayout" Target="../slideLayouts/slideLayout122.xml"/><Relationship Id="rId9" Type="http://schemas.openxmlformats.org/officeDocument/2006/relationships/vmlDrawing" Target="../drawings/vmlDrawing2.v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409.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theme" Target="../theme/theme21.xml"/><Relationship Id="rId1" Type="http://schemas.openxmlformats.org/officeDocument/2006/relationships/slideLayout" Target="../slideLayouts/slideLayout410.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413.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5" Type="http://schemas.openxmlformats.org/officeDocument/2006/relationships/image" Target="../media/image57.emf"/><Relationship Id="rId4" Type="http://schemas.openxmlformats.org/officeDocument/2006/relationships/theme" Target="../theme/theme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26" Type="http://schemas.openxmlformats.org/officeDocument/2006/relationships/slideLayout" Target="../slideLayouts/slideLayout151.xml"/><Relationship Id="rId3" Type="http://schemas.openxmlformats.org/officeDocument/2006/relationships/slideLayout" Target="../slideLayouts/slideLayout128.xml"/><Relationship Id="rId21" Type="http://schemas.openxmlformats.org/officeDocument/2006/relationships/slideLayout" Target="../slideLayouts/slideLayout146.xml"/><Relationship Id="rId34" Type="http://schemas.openxmlformats.org/officeDocument/2006/relationships/image" Target="../media/image1.emf"/><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5" Type="http://schemas.openxmlformats.org/officeDocument/2006/relationships/slideLayout" Target="../slideLayouts/slideLayout150.xml"/><Relationship Id="rId33" Type="http://schemas.openxmlformats.org/officeDocument/2006/relationships/oleObject" Target="../embeddings/oleObject3.bin"/><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29" Type="http://schemas.openxmlformats.org/officeDocument/2006/relationships/slideLayout" Target="../slideLayouts/slideLayout154.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24" Type="http://schemas.openxmlformats.org/officeDocument/2006/relationships/slideLayout" Target="../slideLayouts/slideLayout149.xml"/><Relationship Id="rId32" Type="http://schemas.openxmlformats.org/officeDocument/2006/relationships/tags" Target="../tags/tag4.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28" Type="http://schemas.openxmlformats.org/officeDocument/2006/relationships/slideLayout" Target="../slideLayouts/slideLayout153.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31" Type="http://schemas.openxmlformats.org/officeDocument/2006/relationships/vmlDrawing" Target="../drawings/vmlDrawing3.v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slideLayout" Target="../slideLayouts/slideLayout147.xml"/><Relationship Id="rId27" Type="http://schemas.openxmlformats.org/officeDocument/2006/relationships/slideLayout" Target="../slideLayouts/slideLayout152.xml"/><Relationship Id="rId30" Type="http://schemas.openxmlformats.org/officeDocument/2006/relationships/theme" Target="../theme/theme3.xml"/><Relationship Id="rId35" Type="http://schemas.openxmlformats.org/officeDocument/2006/relationships/image" Target="../media/image2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18" Type="http://schemas.openxmlformats.org/officeDocument/2006/relationships/slideLayout" Target="../slideLayouts/slideLayout172.xml"/><Relationship Id="rId26" Type="http://schemas.openxmlformats.org/officeDocument/2006/relationships/slideLayout" Target="../slideLayouts/slideLayout180.xml"/><Relationship Id="rId3" Type="http://schemas.openxmlformats.org/officeDocument/2006/relationships/slideLayout" Target="../slideLayouts/slideLayout157.xml"/><Relationship Id="rId21" Type="http://schemas.openxmlformats.org/officeDocument/2006/relationships/slideLayout" Target="../slideLayouts/slideLayout175.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17" Type="http://schemas.openxmlformats.org/officeDocument/2006/relationships/slideLayout" Target="../slideLayouts/slideLayout171.xml"/><Relationship Id="rId25" Type="http://schemas.openxmlformats.org/officeDocument/2006/relationships/slideLayout" Target="../slideLayouts/slideLayout179.xml"/><Relationship Id="rId2" Type="http://schemas.openxmlformats.org/officeDocument/2006/relationships/slideLayout" Target="../slideLayouts/slideLayout156.xml"/><Relationship Id="rId16" Type="http://schemas.openxmlformats.org/officeDocument/2006/relationships/slideLayout" Target="../slideLayouts/slideLayout170.xml"/><Relationship Id="rId20" Type="http://schemas.openxmlformats.org/officeDocument/2006/relationships/slideLayout" Target="../slideLayouts/slideLayout174.xml"/><Relationship Id="rId29" Type="http://schemas.openxmlformats.org/officeDocument/2006/relationships/image" Target="../media/image51.jpeg"/><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24" Type="http://schemas.openxmlformats.org/officeDocument/2006/relationships/slideLayout" Target="../slideLayouts/slideLayout178.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23" Type="http://schemas.openxmlformats.org/officeDocument/2006/relationships/slideLayout" Target="../slideLayouts/slideLayout177.xml"/><Relationship Id="rId28" Type="http://schemas.openxmlformats.org/officeDocument/2006/relationships/theme" Target="../theme/theme4.xml"/><Relationship Id="rId10" Type="http://schemas.openxmlformats.org/officeDocument/2006/relationships/slideLayout" Target="../slideLayouts/slideLayout164.xml"/><Relationship Id="rId19" Type="http://schemas.openxmlformats.org/officeDocument/2006/relationships/slideLayout" Target="../slideLayouts/slideLayout173.xml"/><Relationship Id="rId31" Type="http://schemas.openxmlformats.org/officeDocument/2006/relationships/image" Target="../media/image25.png"/><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 Id="rId22" Type="http://schemas.openxmlformats.org/officeDocument/2006/relationships/slideLayout" Target="../slideLayouts/slideLayout176.xml"/><Relationship Id="rId27" Type="http://schemas.openxmlformats.org/officeDocument/2006/relationships/slideLayout" Target="../slideLayouts/slideLayout181.xml"/><Relationship Id="rId30" Type="http://schemas.openxmlformats.org/officeDocument/2006/relationships/image" Target="../media/image24.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84.xml"/><Relationship Id="rId7" Type="http://schemas.openxmlformats.org/officeDocument/2006/relationships/image" Target="../media/image22.jpeg"/><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theme" Target="../theme/theme5.xml"/><Relationship Id="rId5" Type="http://schemas.openxmlformats.org/officeDocument/2006/relationships/slideLayout" Target="../slideLayouts/slideLayout186.xml"/><Relationship Id="rId4" Type="http://schemas.openxmlformats.org/officeDocument/2006/relationships/slideLayout" Target="../slideLayouts/slideLayout18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89.xml"/><Relationship Id="rId7" Type="http://schemas.openxmlformats.org/officeDocument/2006/relationships/image" Target="../media/image22.jpeg"/><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theme" Target="../theme/theme6.xml"/><Relationship Id="rId5" Type="http://schemas.openxmlformats.org/officeDocument/2006/relationships/slideLayout" Target="../slideLayouts/slideLayout191.xml"/><Relationship Id="rId4" Type="http://schemas.openxmlformats.org/officeDocument/2006/relationships/slideLayout" Target="../slideLayouts/slideLayout19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94.xml"/><Relationship Id="rId7" Type="http://schemas.openxmlformats.org/officeDocument/2006/relationships/image" Target="../media/image22.jpeg"/><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theme" Target="../theme/theme7.xml"/><Relationship Id="rId5" Type="http://schemas.openxmlformats.org/officeDocument/2006/relationships/slideLayout" Target="../slideLayouts/slideLayout196.xml"/><Relationship Id="rId4" Type="http://schemas.openxmlformats.org/officeDocument/2006/relationships/slideLayout" Target="../slideLayouts/slideLayout195.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99.xml"/><Relationship Id="rId7" Type="http://schemas.openxmlformats.org/officeDocument/2006/relationships/image" Target="../media/image22.jpeg"/><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theme" Target="../theme/theme8.xml"/><Relationship Id="rId5" Type="http://schemas.openxmlformats.org/officeDocument/2006/relationships/slideLayout" Target="../slideLayouts/slideLayout201.xml"/><Relationship Id="rId4" Type="http://schemas.openxmlformats.org/officeDocument/2006/relationships/slideLayout" Target="../slideLayouts/slideLayout200.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04.xml"/><Relationship Id="rId7" Type="http://schemas.openxmlformats.org/officeDocument/2006/relationships/image" Target="../media/image22.jpeg"/><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theme" Target="../theme/theme9.xml"/><Relationship Id="rId5" Type="http://schemas.openxmlformats.org/officeDocument/2006/relationships/slideLayout" Target="../slideLayouts/slideLayout206.xml"/><Relationship Id="rId4" Type="http://schemas.openxmlformats.org/officeDocument/2006/relationships/slideLayout" Target="../slideLayouts/slideLayout2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21"/>
            </p:custDataLst>
            <p:extLst>
              <p:ext uri="{D42A27DB-BD31-4B8C-83A1-F6EECF244321}">
                <p14:modId xmlns:p14="http://schemas.microsoft.com/office/powerpoint/2010/main" val="393489544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479" name="think-cell Slide" r:id="rId122" imgW="270" imgH="270" progId="TCLayout.ActiveDocument.1">
                  <p:embed/>
                </p:oleObj>
              </mc:Choice>
              <mc:Fallback>
                <p:oleObj name="think-cell Slide" r:id="rId122" imgW="270" imgH="270" progId="TCLayout.ActiveDocument.1">
                  <p:embed/>
                  <p:pic>
                    <p:nvPicPr>
                      <p:cNvPr id="0" name=""/>
                      <p:cNvPicPr/>
                      <p:nvPr/>
                    </p:nvPicPr>
                    <p:blipFill>
                      <a:blip r:embed="rId123"/>
                      <a:stretch>
                        <a:fillRect/>
                      </a:stretch>
                    </p:blipFill>
                    <p:spPr>
                      <a:xfrm>
                        <a:off x="1588" y="1588"/>
                        <a:ext cx="1587" cy="1587"/>
                      </a:xfrm>
                      <a:prstGeom prst="rect">
                        <a:avLst/>
                      </a:prstGeom>
                    </p:spPr>
                  </p:pic>
                </p:oleObj>
              </mc:Fallback>
            </mc:AlternateContent>
          </a:graphicData>
        </a:graphic>
      </p:graphicFrame>
      <p:pic>
        <p:nvPicPr>
          <p:cNvPr id="14" name="Picture 13" descr="header.jpg"/>
          <p:cNvPicPr>
            <a:picLocks noChangeAspect="1"/>
          </p:cNvPicPr>
          <p:nvPr/>
        </p:nvPicPr>
        <p:blipFill>
          <a:blip r:embed="rId124" cstate="print"/>
          <a:stretch>
            <a:fillRect/>
          </a:stretch>
        </p:blipFill>
        <p:spPr>
          <a:xfrm>
            <a:off x="0" y="0"/>
            <a:ext cx="9144000" cy="347472"/>
          </a:xfrm>
          <a:prstGeom prst="rect">
            <a:avLst/>
          </a:prstGeom>
        </p:spPr>
      </p:pic>
      <p:sp>
        <p:nvSpPr>
          <p:cNvPr id="2" name="Title Placeholder 1"/>
          <p:cNvSpPr>
            <a:spLocks noGrp="1"/>
          </p:cNvSpPr>
          <p:nvPr>
            <p:ph type="title"/>
          </p:nvPr>
        </p:nvSpPr>
        <p:spPr>
          <a:xfrm>
            <a:off x="1094016" y="920300"/>
            <a:ext cx="7453992" cy="41864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8" name="Slide Number Placeholder 7"/>
          <p:cNvSpPr>
            <a:spLocks noGrp="1"/>
          </p:cNvSpPr>
          <p:nvPr>
            <p:ph type="sldNum" sz="quarter" idx="4"/>
          </p:nvPr>
        </p:nvSpPr>
        <p:spPr>
          <a:xfrm>
            <a:off x="8548008" y="28837"/>
            <a:ext cx="457200" cy="327933"/>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fld id="{DA15E891-66B8-4B28-AB8F-05A4B1DE573C}" type="slidenum">
              <a:rPr lang="en-US" smtClean="0"/>
              <a:pPr/>
              <a:t>‹#›</a:t>
            </a:fld>
            <a:endParaRPr lang="en-US" dirty="0"/>
          </a:p>
        </p:txBody>
      </p:sp>
      <p:sp>
        <p:nvSpPr>
          <p:cNvPr id="9" name="Text Placeholder 8"/>
          <p:cNvSpPr>
            <a:spLocks noGrp="1"/>
          </p:cNvSpPr>
          <p:nvPr>
            <p:ph type="body" idx="1"/>
          </p:nvPr>
        </p:nvSpPr>
        <p:spPr>
          <a:xfrm>
            <a:off x="1094016" y="1776639"/>
            <a:ext cx="7453992"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11" name="TextBox 10"/>
          <p:cNvSpPr txBox="1"/>
          <p:nvPr/>
        </p:nvSpPr>
        <p:spPr>
          <a:xfrm>
            <a:off x="8531679" y="90014"/>
            <a:ext cx="269421" cy="200055"/>
          </a:xfrm>
          <a:prstGeom prst="rect">
            <a:avLst/>
          </a:prstGeom>
          <a:noFill/>
        </p:spPr>
        <p:txBody>
          <a:bodyPr wrap="square" rtlCol="0">
            <a:spAutoFit/>
          </a:bodyPr>
          <a:lstStyle/>
          <a:p>
            <a:r>
              <a:rPr lang="en-US" sz="700" baseline="0" dirty="0" smtClean="0">
                <a:solidFill>
                  <a:schemeClr val="bg1"/>
                </a:solidFill>
                <a:latin typeface="Lucida Sans Unicode" panose="020B0602030504020204" pitchFamily="34" charset="0"/>
                <a:cs typeface="Lucida Sans Unicode" panose="020B0602030504020204" pitchFamily="34" charset="0"/>
              </a:rPr>
              <a:t> |</a:t>
            </a:r>
            <a:endParaRPr lang="en-US" sz="700" dirty="0">
              <a:solidFill>
                <a:schemeClr val="bg1"/>
              </a:solidFill>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3489233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7"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682" r:id="rId26"/>
    <p:sldLayoutId id="2147483683" r:id="rId27"/>
    <p:sldLayoutId id="2147483684" r:id="rId28"/>
    <p:sldLayoutId id="2147483685" r:id="rId29"/>
    <p:sldLayoutId id="2147483686" r:id="rId30"/>
    <p:sldLayoutId id="2147483687"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7" r:id="rId56"/>
    <p:sldLayoutId id="2147483724" r:id="rId57"/>
    <p:sldLayoutId id="2147483725" r:id="rId58"/>
    <p:sldLayoutId id="2147483726" r:id="rId59"/>
    <p:sldLayoutId id="2147483727" r:id="rId60"/>
    <p:sldLayoutId id="2147483728" r:id="rId61"/>
    <p:sldLayoutId id="2147483729" r:id="rId62"/>
    <p:sldLayoutId id="2147483730" r:id="rId63"/>
    <p:sldLayoutId id="2147483731" r:id="rId64"/>
    <p:sldLayoutId id="2147483732" r:id="rId65"/>
    <p:sldLayoutId id="2147483733" r:id="rId66"/>
    <p:sldLayoutId id="2147483734" r:id="rId67"/>
    <p:sldLayoutId id="2147483735" r:id="rId68"/>
    <p:sldLayoutId id="2147483738" r:id="rId69"/>
    <p:sldLayoutId id="2147483740" r:id="rId70"/>
    <p:sldLayoutId id="2147483746" r:id="rId71"/>
    <p:sldLayoutId id="2147483747" r:id="rId72"/>
    <p:sldLayoutId id="2147483748" r:id="rId73"/>
    <p:sldLayoutId id="2147483749" r:id="rId74"/>
    <p:sldLayoutId id="2147483750" r:id="rId75"/>
    <p:sldLayoutId id="2147483751" r:id="rId76"/>
    <p:sldLayoutId id="2147483752" r:id="rId77"/>
    <p:sldLayoutId id="2147483753" r:id="rId78"/>
    <p:sldLayoutId id="2147483754" r:id="rId79"/>
    <p:sldLayoutId id="2147483755" r:id="rId80"/>
    <p:sldLayoutId id="2147483756" r:id="rId81"/>
    <p:sldLayoutId id="2147483757" r:id="rId82"/>
    <p:sldLayoutId id="2147483758" r:id="rId83"/>
    <p:sldLayoutId id="2147483760" r:id="rId84"/>
    <p:sldLayoutId id="2147483761" r:id="rId85"/>
    <p:sldLayoutId id="2147483762" r:id="rId86"/>
    <p:sldLayoutId id="2147483763" r:id="rId87"/>
    <p:sldLayoutId id="2147483764" r:id="rId88"/>
    <p:sldLayoutId id="2147483765" r:id="rId89"/>
    <p:sldLayoutId id="2147483766" r:id="rId90"/>
    <p:sldLayoutId id="2147483768" r:id="rId91"/>
    <p:sldLayoutId id="2147483769" r:id="rId92"/>
    <p:sldLayoutId id="2147483770" r:id="rId93"/>
    <p:sldLayoutId id="2147483771" r:id="rId94"/>
    <p:sldLayoutId id="2147483772" r:id="rId95"/>
    <p:sldLayoutId id="2147483773" r:id="rId96"/>
    <p:sldLayoutId id="2147483774" r:id="rId97"/>
    <p:sldLayoutId id="2147483775" r:id="rId98"/>
    <p:sldLayoutId id="2147483776" r:id="rId99"/>
    <p:sldLayoutId id="2147483777" r:id="rId100"/>
    <p:sldLayoutId id="2147483778" r:id="rId101"/>
    <p:sldLayoutId id="2147483779" r:id="rId102"/>
    <p:sldLayoutId id="2147483780" r:id="rId103"/>
    <p:sldLayoutId id="2147483782" r:id="rId104"/>
    <p:sldLayoutId id="2147483783" r:id="rId105"/>
    <p:sldLayoutId id="2147483784" r:id="rId106"/>
    <p:sldLayoutId id="2147483785" r:id="rId107"/>
    <p:sldLayoutId id="2147483786" r:id="rId108"/>
    <p:sldLayoutId id="2147483787" r:id="rId109"/>
    <p:sldLayoutId id="2147483788" r:id="rId110"/>
    <p:sldLayoutId id="2147483790" r:id="rId111"/>
    <p:sldLayoutId id="2147483791" r:id="rId112"/>
    <p:sldLayoutId id="2147483792" r:id="rId113"/>
    <p:sldLayoutId id="2147483793" r:id="rId114"/>
    <p:sldLayoutId id="2147483794" r:id="rId115"/>
    <p:sldLayoutId id="2147483892" r:id="rId116"/>
    <p:sldLayoutId id="2147484649" r:id="rId117"/>
    <p:sldLayoutId id="2147484650" r:id="rId118"/>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1800" b="1" kern="1200">
          <a:solidFill>
            <a:srgbClr val="00739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500" b="1" kern="1200">
          <a:solidFill>
            <a:srgbClr val="75787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header.jpg"/>
          <p:cNvPicPr>
            <a:picLocks noChangeAspect="1"/>
          </p:cNvPicPr>
          <p:nvPr/>
        </p:nvPicPr>
        <p:blipFill>
          <a:blip r:embed="rId27"/>
          <a:stretch>
            <a:fillRect/>
          </a:stretch>
        </p:blipFill>
        <p:spPr>
          <a:xfrm>
            <a:off x="0" y="0"/>
            <a:ext cx="9144000" cy="375646"/>
          </a:xfrm>
          <a:prstGeom prst="rect">
            <a:avLst/>
          </a:prstGeom>
        </p:spPr>
      </p:pic>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smtClean="0"/>
              <a:t>Title of Slide</a:t>
            </a:r>
            <a:endParaRPr lang="en-US" dirty="0"/>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8" name="TextBox 7"/>
          <p:cNvSpPr txBox="1"/>
          <p:nvPr/>
        </p:nvSpPr>
        <p:spPr>
          <a:xfrm>
            <a:off x="8316275" y="86049"/>
            <a:ext cx="592667" cy="200055"/>
          </a:xfrm>
          <a:prstGeom prst="rect">
            <a:avLst/>
          </a:prstGeom>
          <a:noFill/>
        </p:spPr>
        <p:txBody>
          <a:bodyPr wrap="square" rtlCol="0">
            <a:spAutoFit/>
          </a:bodyPr>
          <a:lstStyle/>
          <a:p>
            <a:pPr algn="r"/>
            <a:r>
              <a:rPr lang="en-US" sz="700" b="1" dirty="0" smtClean="0">
                <a:solidFill>
                  <a:prstClr val="white"/>
                </a:solidFill>
                <a:cs typeface="Arial" pitchFamily="34" charset="0"/>
              </a:rPr>
              <a:t>|     </a:t>
            </a:r>
            <a:fld id="{0458CB15-4049-3E44-A91F-E9E0F94EC727}" type="slidenum">
              <a:rPr lang="en-US" sz="700" b="1" smtClean="0">
                <a:solidFill>
                  <a:prstClr val="white"/>
                </a:solidFill>
                <a:cs typeface="Arial" pitchFamily="34" charset="0"/>
              </a:rPr>
              <a:pPr algn="r"/>
              <a:t>‹#›</a:t>
            </a:fld>
            <a:endParaRPr lang="en-US" sz="700" b="1" dirty="0" err="1" smtClean="0">
              <a:solidFill>
                <a:prstClr val="white"/>
              </a:solidFill>
              <a:cs typeface="Arial" pitchFamily="34" charset="0"/>
            </a:endParaRPr>
          </a:p>
        </p:txBody>
      </p:sp>
      <p:sp>
        <p:nvSpPr>
          <p:cNvPr id="2" name="TextBox 1"/>
          <p:cNvSpPr txBox="1"/>
          <p:nvPr/>
        </p:nvSpPr>
        <p:spPr>
          <a:xfrm>
            <a:off x="7513605" y="51329"/>
            <a:ext cx="1069675" cy="261610"/>
          </a:xfrm>
          <a:prstGeom prst="rect">
            <a:avLst/>
          </a:prstGeom>
          <a:noFill/>
        </p:spPr>
        <p:txBody>
          <a:bodyPr wrap="square" rtlCol="0">
            <a:spAutoFit/>
          </a:bodyPr>
          <a:lstStyle/>
          <a:p>
            <a:r>
              <a:rPr lang="en-US" sz="1100" b="1" dirty="0" smtClean="0">
                <a:solidFill>
                  <a:prstClr val="white"/>
                </a:solidFill>
              </a:rPr>
              <a:t>Open Access</a:t>
            </a:r>
            <a:endParaRPr lang="en-US" sz="1100" b="1" dirty="0">
              <a:solidFill>
                <a:prstClr val="white"/>
              </a:solidFill>
            </a:endParaRPr>
          </a:p>
        </p:txBody>
      </p:sp>
      <p:pic>
        <p:nvPicPr>
          <p:cNvPr id="7" name="Picture 6" descr="header.jpg"/>
          <p:cNvPicPr>
            <a:picLocks noChangeAspect="1"/>
          </p:cNvPicPr>
          <p:nvPr userDrawn="1"/>
        </p:nvPicPr>
        <p:blipFill>
          <a:blip r:embed="rId27"/>
          <a:stretch>
            <a:fillRect/>
          </a:stretch>
        </p:blipFill>
        <p:spPr>
          <a:xfrm>
            <a:off x="0" y="0"/>
            <a:ext cx="9144000" cy="375646"/>
          </a:xfrm>
          <a:prstGeom prst="rect">
            <a:avLst/>
          </a:prstGeom>
        </p:spPr>
      </p:pic>
      <p:sp>
        <p:nvSpPr>
          <p:cNvPr id="10" name="TextBox 9"/>
          <p:cNvSpPr txBox="1"/>
          <p:nvPr userDrawn="1"/>
        </p:nvSpPr>
        <p:spPr>
          <a:xfrm>
            <a:off x="8316275" y="86049"/>
            <a:ext cx="592667" cy="200055"/>
          </a:xfrm>
          <a:prstGeom prst="rect">
            <a:avLst/>
          </a:prstGeom>
          <a:noFill/>
        </p:spPr>
        <p:txBody>
          <a:bodyPr wrap="square" rtlCol="0">
            <a:spAutoFit/>
          </a:bodyPr>
          <a:lstStyle/>
          <a:p>
            <a:pPr algn="r" defTabSz="457200"/>
            <a:r>
              <a:rPr lang="en-US" sz="700" b="1" dirty="0">
                <a:solidFill>
                  <a:prstClr val="white"/>
                </a:solidFill>
                <a:cs typeface="Arial" pitchFamily="34" charset="0"/>
              </a:rPr>
              <a:t>|     </a:t>
            </a:r>
            <a:fld id="{0458CB15-4049-3E44-A91F-E9E0F94EC727}" type="slidenum">
              <a:rPr lang="en-US" sz="700" b="1">
                <a:solidFill>
                  <a:prstClr val="white"/>
                </a:solidFill>
                <a:cs typeface="Arial" pitchFamily="34" charset="0"/>
              </a:rPr>
              <a:pPr algn="r" defTabSz="457200"/>
              <a:t>‹#›</a:t>
            </a:fld>
            <a:endParaRPr lang="en-US" sz="700" b="1" dirty="0" err="1">
              <a:solidFill>
                <a:prstClr val="white"/>
              </a:solidFill>
              <a:cs typeface="Arial" pitchFamily="34" charset="0"/>
            </a:endParaRPr>
          </a:p>
        </p:txBody>
      </p:sp>
      <p:pic>
        <p:nvPicPr>
          <p:cNvPr id="11" name="Picture 10"/>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rot="10800000" flipH="1" flipV="1">
            <a:off x="6522714" y="117710"/>
            <a:ext cx="1933450" cy="147285"/>
          </a:xfrm>
          <a:prstGeom prst="rect">
            <a:avLst/>
          </a:prstGeom>
        </p:spPr>
      </p:pic>
    </p:spTree>
    <p:extLst>
      <p:ext uri="{BB962C8B-B14F-4D97-AF65-F5344CB8AC3E}">
        <p14:creationId xmlns:p14="http://schemas.microsoft.com/office/powerpoint/2010/main" val="899115124"/>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 id="2147483982" r:id="rId14"/>
    <p:sldLayoutId id="2147483983" r:id="rId15"/>
    <p:sldLayoutId id="2147483984" r:id="rId16"/>
    <p:sldLayoutId id="2147483985" r:id="rId17"/>
    <p:sldLayoutId id="2147483986" r:id="rId18"/>
    <p:sldLayoutId id="2147483987" r:id="rId19"/>
    <p:sldLayoutId id="2147483988" r:id="rId20"/>
    <p:sldLayoutId id="2147483989" r:id="rId21"/>
    <p:sldLayoutId id="2147483990" r:id="rId22"/>
    <p:sldLayoutId id="2147483991" r:id="rId23"/>
    <p:sldLayoutId id="2147483993" r:id="rId24"/>
    <p:sldLayoutId id="2147483994"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rgbClr val="53565A"/>
          </a:solidFill>
          <a:latin typeface="Arial"/>
          <a:ea typeface="+mn-ea"/>
          <a:cs typeface="Arial"/>
        </a:defRPr>
      </a:lvl1pPr>
      <a:lvl2pPr marL="742950" indent="-285750" algn="l" defTabSz="457200" rtl="0" eaLnBrk="1" latinLnBrk="0" hangingPunct="1">
        <a:spcBef>
          <a:spcPct val="20000"/>
        </a:spcBef>
        <a:buSzPct val="80000"/>
        <a:buFont typeface="Arial" pitchFamily="34" charset="0"/>
        <a:buChar char="-"/>
        <a:defRPr sz="1800" kern="1200">
          <a:solidFill>
            <a:srgbClr val="53565A"/>
          </a:solidFill>
          <a:latin typeface="Arial"/>
          <a:ea typeface="+mn-ea"/>
          <a:cs typeface="+mn-cs"/>
        </a:defRPr>
      </a:lvl2pPr>
      <a:lvl3pPr marL="1143000" indent="-228600" algn="l" defTabSz="457200" rtl="0" eaLnBrk="1" latinLnBrk="0" hangingPunct="1">
        <a:spcBef>
          <a:spcPct val="20000"/>
        </a:spcBef>
        <a:buSzPct val="90000"/>
        <a:buFont typeface="Courier New" pitchFamily="49" charset="0"/>
        <a:buChar char="o"/>
        <a:defRPr sz="1600" kern="1200">
          <a:solidFill>
            <a:srgbClr val="53565A"/>
          </a:solidFill>
          <a:latin typeface="Arial"/>
          <a:ea typeface="+mn-ea"/>
          <a:cs typeface="+mn-cs"/>
        </a:defRPr>
      </a:lvl3pPr>
      <a:lvl4pPr marL="1600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4pPr>
      <a:lvl5pPr marL="20574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5pPr>
      <a:lvl6pPr marL="25146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6pPr>
      <a:lvl7pPr marL="29718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7pPr>
      <a:lvl8pPr marL="34290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8pPr>
      <a:lvl9pPr marL="3886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8"/>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8769" name="think-cell Slide" r:id="rId39" imgW="270" imgH="270" progId="TCLayout.ActiveDocument.1">
                  <p:embed/>
                </p:oleObj>
              </mc:Choice>
              <mc:Fallback>
                <p:oleObj name="think-cell Slide" r:id="rId39" imgW="270" imgH="270" progId="TCLayout.ActiveDocument.1">
                  <p:embed/>
                  <p:pic>
                    <p:nvPicPr>
                      <p:cNvPr id="0" name=""/>
                      <p:cNvPicPr/>
                      <p:nvPr/>
                    </p:nvPicPr>
                    <p:blipFill>
                      <a:blip r:embed="rId40"/>
                      <a:stretch>
                        <a:fillRect/>
                      </a:stretch>
                    </p:blipFill>
                    <p:spPr>
                      <a:xfrm>
                        <a:off x="1588" y="1588"/>
                        <a:ext cx="1587" cy="1587"/>
                      </a:xfrm>
                      <a:prstGeom prst="rect">
                        <a:avLst/>
                      </a:prstGeom>
                    </p:spPr>
                  </p:pic>
                </p:oleObj>
              </mc:Fallback>
            </mc:AlternateContent>
          </a:graphicData>
        </a:graphic>
      </p:graphicFrame>
      <p:pic>
        <p:nvPicPr>
          <p:cNvPr id="9" name="Picture 8" descr="header.jpg"/>
          <p:cNvPicPr>
            <a:picLocks noChangeAspect="1"/>
          </p:cNvPicPr>
          <p:nvPr/>
        </p:nvPicPr>
        <p:blipFill>
          <a:blip r:embed="rId41"/>
          <a:stretch>
            <a:fillRect/>
          </a:stretch>
        </p:blipFill>
        <p:spPr>
          <a:xfrm>
            <a:off x="0" y="0"/>
            <a:ext cx="9144000" cy="375646"/>
          </a:xfrm>
          <a:prstGeom prst="rect">
            <a:avLst/>
          </a:prstGeom>
        </p:spPr>
      </p:pic>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smtClean="0"/>
              <a:t>Title of Slide</a:t>
            </a:r>
            <a:endParaRPr lang="en-US" dirty="0"/>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8"/>
            <a:endParaRPr lang="en-US" dirty="0" smtClean="0"/>
          </a:p>
        </p:txBody>
      </p:sp>
      <p:sp>
        <p:nvSpPr>
          <p:cNvPr id="8" name="TextBox 7"/>
          <p:cNvSpPr txBox="1"/>
          <p:nvPr/>
        </p:nvSpPr>
        <p:spPr>
          <a:xfrm>
            <a:off x="8316275" y="86049"/>
            <a:ext cx="592667" cy="200055"/>
          </a:xfrm>
          <a:prstGeom prst="rect">
            <a:avLst/>
          </a:prstGeom>
          <a:noFill/>
        </p:spPr>
        <p:txBody>
          <a:bodyPr wrap="square" rtlCol="0">
            <a:spAutoFit/>
          </a:bodyPr>
          <a:lstStyle/>
          <a:p>
            <a:pPr algn="r" defTabSz="457200"/>
            <a:r>
              <a:rPr lang="en-US" sz="700" b="1" dirty="0" smtClean="0">
                <a:solidFill>
                  <a:prstClr val="white"/>
                </a:solidFill>
                <a:cs typeface="Arial" pitchFamily="34" charset="0"/>
              </a:rPr>
              <a:t>|     </a:t>
            </a:r>
            <a:fld id="{0458CB15-4049-3E44-A91F-E9E0F94EC727}" type="slidenum">
              <a:rPr lang="en-US" sz="700" b="1" smtClean="0">
                <a:solidFill>
                  <a:prstClr val="white"/>
                </a:solidFill>
                <a:cs typeface="Arial" pitchFamily="34" charset="0"/>
              </a:rPr>
              <a:pPr algn="r" defTabSz="457200"/>
              <a:t>‹#›</a:t>
            </a:fld>
            <a:endParaRPr lang="en-US" sz="700" b="1" dirty="0" err="1" smtClean="0">
              <a:solidFill>
                <a:prstClr val="white"/>
              </a:solidFill>
              <a:cs typeface="Arial" pitchFamily="34" charset="0"/>
            </a:endParaRPr>
          </a:p>
        </p:txBody>
      </p:sp>
    </p:spTree>
    <p:extLst>
      <p:ext uri="{BB962C8B-B14F-4D97-AF65-F5344CB8AC3E}">
        <p14:creationId xmlns:p14="http://schemas.microsoft.com/office/powerpoint/2010/main" val="934330969"/>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 id="2147484156" r:id="rId14"/>
    <p:sldLayoutId id="2147484157" r:id="rId15"/>
    <p:sldLayoutId id="2147484158" r:id="rId16"/>
    <p:sldLayoutId id="2147484159" r:id="rId17"/>
    <p:sldLayoutId id="2147484160" r:id="rId18"/>
    <p:sldLayoutId id="2147484161" r:id="rId19"/>
    <p:sldLayoutId id="2147484162" r:id="rId20"/>
    <p:sldLayoutId id="2147484163" r:id="rId21"/>
    <p:sldLayoutId id="2147484164" r:id="rId22"/>
    <p:sldLayoutId id="2147484165" r:id="rId23"/>
    <p:sldLayoutId id="2147484166" r:id="rId24"/>
    <p:sldLayoutId id="2147484167" r:id="rId25"/>
    <p:sldLayoutId id="2147484168" r:id="rId26"/>
    <p:sldLayoutId id="2147484169" r:id="rId27"/>
    <p:sldLayoutId id="2147484170" r:id="rId28"/>
    <p:sldLayoutId id="2147484171" r:id="rId29"/>
    <p:sldLayoutId id="2147484172" r:id="rId30"/>
    <p:sldLayoutId id="2147484173" r:id="rId31"/>
    <p:sldLayoutId id="2147484174" r:id="rId32"/>
    <p:sldLayoutId id="2147484175" r:id="rId33"/>
    <p:sldLayoutId id="2147484176" r:id="rId34"/>
    <p:sldLayoutId id="2147484177" r:id="rId35"/>
  </p:sldLayoutIdLst>
  <p:hf hdr="0" ftr="0" dt="0"/>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rgbClr val="53565A"/>
          </a:solidFill>
          <a:latin typeface="Arial"/>
          <a:ea typeface="+mn-ea"/>
          <a:cs typeface="Arial"/>
        </a:defRPr>
      </a:lvl1pPr>
      <a:lvl2pPr marL="742950" indent="-285750" algn="l" defTabSz="457200" rtl="0" eaLnBrk="1" latinLnBrk="0" hangingPunct="1">
        <a:spcBef>
          <a:spcPct val="20000"/>
        </a:spcBef>
        <a:buSzPct val="80000"/>
        <a:buFont typeface="Arial" pitchFamily="34" charset="0"/>
        <a:buChar char="-"/>
        <a:defRPr sz="1800" kern="1200">
          <a:solidFill>
            <a:srgbClr val="53565A"/>
          </a:solidFill>
          <a:latin typeface="Arial"/>
          <a:ea typeface="+mn-ea"/>
          <a:cs typeface="+mn-cs"/>
        </a:defRPr>
      </a:lvl2pPr>
      <a:lvl3pPr marL="1143000" indent="-228600" algn="l" defTabSz="457200" rtl="0" eaLnBrk="1" latinLnBrk="0" hangingPunct="1">
        <a:spcBef>
          <a:spcPct val="20000"/>
        </a:spcBef>
        <a:buSzPct val="90000"/>
        <a:buFont typeface="Courier New" pitchFamily="49" charset="0"/>
        <a:buChar char="o"/>
        <a:defRPr sz="1600" kern="1200">
          <a:solidFill>
            <a:srgbClr val="53565A"/>
          </a:solidFill>
          <a:latin typeface="Arial"/>
          <a:ea typeface="+mn-ea"/>
          <a:cs typeface="+mn-cs"/>
        </a:defRPr>
      </a:lvl3pPr>
      <a:lvl4pPr marL="1600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4pPr>
      <a:lvl5pPr marL="20574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5pPr>
      <a:lvl6pPr marL="25146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6pPr>
      <a:lvl7pPr marL="29718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7pPr>
      <a:lvl8pPr marL="34290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8pPr>
      <a:lvl9pPr marL="3886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userDrawn="1"/>
        </p:nvPicPr>
        <p:blipFill>
          <a:blip r:embed="rId7"/>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pPr defTabSz="457200"/>
            <a:r>
              <a:rPr lang="en-US" dirty="0" smtClean="0">
                <a:solidFill>
                  <a:prstClr val="white"/>
                </a:solidFill>
              </a:rPr>
              <a:t>   |   </a:t>
            </a:r>
            <a:fld id="{DA15E891-66B8-4B28-AB8F-05A4B1DE573C}" type="slidenum">
              <a:rPr lang="en-US" smtClean="0">
                <a:solidFill>
                  <a:prstClr val="white"/>
                </a:solidFill>
              </a:rPr>
              <a:pPr defTabSz="457200"/>
              <a:t>‹#›</a:t>
            </a:fld>
            <a:endParaRPr lang="en-US" dirty="0">
              <a:solidFill>
                <a:prstClr val="white"/>
              </a:solidFill>
            </a:endParaRPr>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smtClean="0"/>
              <a:t>Title of Slide</a:t>
            </a:r>
            <a:endParaRPr lang="en-US" dirty="0"/>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8"/>
            <a:endParaRPr lang="en-US" dirty="0" smtClean="0"/>
          </a:p>
        </p:txBody>
      </p:sp>
    </p:spTree>
    <p:extLst>
      <p:ext uri="{BB962C8B-B14F-4D97-AF65-F5344CB8AC3E}">
        <p14:creationId xmlns:p14="http://schemas.microsoft.com/office/powerpoint/2010/main" val="3483752016"/>
      </p:ext>
    </p:extLst>
  </p:cSld>
  <p:clrMap bg1="lt1" tx1="dk1" bg2="lt2" tx2="dk2" accent1="accent1" accent2="accent2" accent3="accent3" accent4="accent4" accent5="accent5" accent6="accent6" hlink="hlink" folHlink="folHlink"/>
  <p:sldLayoutIdLst>
    <p:sldLayoutId id="2147484457" r:id="rId1"/>
    <p:sldLayoutId id="2147484458" r:id="rId2"/>
    <p:sldLayoutId id="2147484459" r:id="rId3"/>
    <p:sldLayoutId id="2147484460" r:id="rId4"/>
    <p:sldLayoutId id="2147484461" r:id="rId5"/>
  </p:sldLayoutIdLs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userDrawn="1"/>
        </p:nvPicPr>
        <p:blipFill>
          <a:blip r:embed="rId8"/>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pPr defTabSz="457200"/>
            <a:r>
              <a:rPr lang="en-US" dirty="0" smtClean="0">
                <a:solidFill>
                  <a:prstClr val="white"/>
                </a:solidFill>
              </a:rPr>
              <a:t>   |   </a:t>
            </a:r>
            <a:fld id="{DA15E891-66B8-4B28-AB8F-05A4B1DE573C}" type="slidenum">
              <a:rPr lang="en-US" smtClean="0">
                <a:solidFill>
                  <a:prstClr val="white"/>
                </a:solidFill>
              </a:rPr>
              <a:pPr defTabSz="457200"/>
              <a:t>‹#›</a:t>
            </a:fld>
            <a:endParaRPr lang="en-US" dirty="0">
              <a:solidFill>
                <a:prstClr val="white"/>
              </a:solidFill>
            </a:endParaRPr>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smtClean="0"/>
              <a:t>Title of Slide</a:t>
            </a:r>
            <a:endParaRPr lang="en-US" dirty="0"/>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8"/>
            <a:endParaRPr lang="en-US" dirty="0" smtClean="0"/>
          </a:p>
        </p:txBody>
      </p:sp>
    </p:spTree>
    <p:extLst>
      <p:ext uri="{BB962C8B-B14F-4D97-AF65-F5344CB8AC3E}">
        <p14:creationId xmlns:p14="http://schemas.microsoft.com/office/powerpoint/2010/main" val="107939885"/>
      </p:ext>
    </p:extLst>
  </p:cSld>
  <p:clrMap bg1="lt1" tx1="dk1" bg2="lt2" tx2="dk2" accent1="accent1" accent2="accent2" accent3="accent3" accent4="accent4" accent5="accent5" accent6="accent6" hlink="hlink" folHlink="folHlink"/>
  <p:sldLayoutIdLst>
    <p:sldLayoutId id="2147484496" r:id="rId1"/>
    <p:sldLayoutId id="2147484497" r:id="rId2"/>
    <p:sldLayoutId id="2147484498" r:id="rId3"/>
    <p:sldLayoutId id="2147484499" r:id="rId4"/>
    <p:sldLayoutId id="2147484500" r:id="rId5"/>
    <p:sldLayoutId id="2147484501" r:id="rId6"/>
  </p:sldLayoutIdLs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userDrawn="1"/>
        </p:nvPicPr>
        <p:blipFill>
          <a:blip r:embed="rId23"/>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pPr defTabSz="457200"/>
            <a:r>
              <a:rPr lang="en-US" dirty="0" smtClean="0">
                <a:solidFill>
                  <a:prstClr val="white"/>
                </a:solidFill>
              </a:rPr>
              <a:t>   |   </a:t>
            </a:r>
            <a:fld id="{DA15E891-66B8-4B28-AB8F-05A4B1DE573C}" type="slidenum">
              <a:rPr lang="en-US" smtClean="0">
                <a:solidFill>
                  <a:prstClr val="white"/>
                </a:solidFill>
              </a:rPr>
              <a:pPr defTabSz="457200"/>
              <a:t>‹#›</a:t>
            </a:fld>
            <a:endParaRPr lang="en-US" dirty="0">
              <a:solidFill>
                <a:prstClr val="white"/>
              </a:solidFill>
            </a:endParaRPr>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smtClean="0"/>
              <a:t>Title of Slide</a:t>
            </a:r>
            <a:endParaRPr lang="en-US" dirty="0"/>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8"/>
            <a:endParaRPr lang="en-US" dirty="0" smtClean="0"/>
          </a:p>
        </p:txBody>
      </p:sp>
      <p:pic>
        <p:nvPicPr>
          <p:cNvPr id="6" name="Picture 3" descr="X:\elsevier\rachel\campus\WORDMARK\PublishingConnect_WMK_151_RGB.png"/>
          <p:cNvPicPr>
            <a:picLocks noChangeAspect="1" noChangeArrowheads="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457198" y="6398256"/>
            <a:ext cx="2096979" cy="246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762204"/>
      </p:ext>
    </p:extLst>
  </p:cSld>
  <p:clrMap bg1="lt1" tx1="dk1" bg2="lt2" tx2="dk2" accent1="accent1" accent2="accent2" accent3="accent3" accent4="accent4" accent5="accent5" accent6="accent6" hlink="hlink" folHlink="folHlink"/>
  <p:sldLayoutIdLst>
    <p:sldLayoutId id="2147484503" r:id="rId1"/>
    <p:sldLayoutId id="2147484504" r:id="rId2"/>
    <p:sldLayoutId id="2147484505" r:id="rId3"/>
    <p:sldLayoutId id="2147484506" r:id="rId4"/>
    <p:sldLayoutId id="2147484507" r:id="rId5"/>
    <p:sldLayoutId id="2147484508" r:id="rId6"/>
    <p:sldLayoutId id="2147484509" r:id="rId7"/>
    <p:sldLayoutId id="2147484510" r:id="rId8"/>
    <p:sldLayoutId id="2147484511" r:id="rId9"/>
    <p:sldLayoutId id="2147484512" r:id="rId10"/>
    <p:sldLayoutId id="2147484513" r:id="rId11"/>
    <p:sldLayoutId id="2147484514" r:id="rId12"/>
    <p:sldLayoutId id="2147484515" r:id="rId13"/>
    <p:sldLayoutId id="2147484516" r:id="rId14"/>
    <p:sldLayoutId id="2147484517" r:id="rId15"/>
    <p:sldLayoutId id="2147484518" r:id="rId16"/>
    <p:sldLayoutId id="2147484519" r:id="rId17"/>
    <p:sldLayoutId id="2147484520" r:id="rId18"/>
    <p:sldLayoutId id="2147484521" r:id="rId19"/>
    <p:sldLayoutId id="2147484522" r:id="rId20"/>
    <p:sldLayoutId id="2147484524" r:id="rId21"/>
  </p:sldLayoutIdLs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userDrawn="1"/>
        </p:nvPicPr>
        <p:blipFill>
          <a:blip r:embed="rId24"/>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pPr defTabSz="457200"/>
            <a:r>
              <a:rPr lang="en-US" dirty="0" smtClean="0">
                <a:solidFill>
                  <a:prstClr val="white"/>
                </a:solidFill>
              </a:rPr>
              <a:t>   |   </a:t>
            </a:r>
            <a:fld id="{DA15E891-66B8-4B28-AB8F-05A4B1DE573C}" type="slidenum">
              <a:rPr lang="en-US" smtClean="0">
                <a:solidFill>
                  <a:prstClr val="white"/>
                </a:solidFill>
              </a:rPr>
              <a:pPr defTabSz="457200"/>
              <a:t>‹#›</a:t>
            </a:fld>
            <a:endParaRPr lang="en-US" dirty="0">
              <a:solidFill>
                <a:prstClr val="white"/>
              </a:solidFill>
            </a:endParaRPr>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smtClean="0"/>
              <a:t>Title of Slide</a:t>
            </a:r>
            <a:endParaRPr lang="en-US" dirty="0"/>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8"/>
            <a:endParaRPr lang="en-US" dirty="0" smtClean="0"/>
          </a:p>
        </p:txBody>
      </p:sp>
      <p:pic>
        <p:nvPicPr>
          <p:cNvPr id="6" name="Picture 3" descr="X:\elsevier\rachel\campus\WORDMARK\PublishingConnect_WMK_151_RGB.png"/>
          <p:cNvPicPr>
            <a:picLocks noChangeAspect="1" noChangeArrowheads="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57198" y="6398256"/>
            <a:ext cx="2096979" cy="246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3261343"/>
      </p:ext>
    </p:extLst>
  </p:cSld>
  <p:clrMap bg1="lt1" tx1="dk1" bg2="lt2" tx2="dk2" accent1="accent1" accent2="accent2" accent3="accent3" accent4="accent4" accent5="accent5" accent6="accent6" hlink="hlink" folHlink="folHlink"/>
  <p:sldLayoutIdLst>
    <p:sldLayoutId id="2147484526" r:id="rId1"/>
    <p:sldLayoutId id="2147484527" r:id="rId2"/>
    <p:sldLayoutId id="2147484528" r:id="rId3"/>
    <p:sldLayoutId id="2147484529" r:id="rId4"/>
    <p:sldLayoutId id="2147484530" r:id="rId5"/>
    <p:sldLayoutId id="2147484531" r:id="rId6"/>
    <p:sldLayoutId id="2147484532" r:id="rId7"/>
    <p:sldLayoutId id="2147484533" r:id="rId8"/>
    <p:sldLayoutId id="2147484534" r:id="rId9"/>
    <p:sldLayoutId id="2147484535" r:id="rId10"/>
    <p:sldLayoutId id="2147484536" r:id="rId11"/>
    <p:sldLayoutId id="2147484537" r:id="rId12"/>
    <p:sldLayoutId id="2147484538" r:id="rId13"/>
    <p:sldLayoutId id="2147484539" r:id="rId14"/>
    <p:sldLayoutId id="2147484540" r:id="rId15"/>
    <p:sldLayoutId id="2147484541" r:id="rId16"/>
    <p:sldLayoutId id="2147484542" r:id="rId17"/>
    <p:sldLayoutId id="2147484543" r:id="rId18"/>
    <p:sldLayoutId id="2147484544" r:id="rId19"/>
    <p:sldLayoutId id="2147484545" r:id="rId20"/>
    <p:sldLayoutId id="2147484546" r:id="rId21"/>
    <p:sldLayoutId id="2147484547" r:id="rId22"/>
  </p:sldLayoutIdLs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userDrawn="1"/>
        </p:nvPicPr>
        <p:blipFill>
          <a:blip r:embed="rId24"/>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pPr defTabSz="457200"/>
            <a:r>
              <a:rPr lang="en-US" dirty="0" smtClean="0">
                <a:solidFill>
                  <a:prstClr val="white"/>
                </a:solidFill>
              </a:rPr>
              <a:t>   |   </a:t>
            </a:r>
            <a:fld id="{DA15E891-66B8-4B28-AB8F-05A4B1DE573C}" type="slidenum">
              <a:rPr lang="en-US" smtClean="0">
                <a:solidFill>
                  <a:prstClr val="white"/>
                </a:solidFill>
              </a:rPr>
              <a:pPr defTabSz="457200"/>
              <a:t>‹#›</a:t>
            </a:fld>
            <a:endParaRPr lang="en-US" dirty="0">
              <a:solidFill>
                <a:prstClr val="white"/>
              </a:solidFill>
            </a:endParaRPr>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smtClean="0"/>
              <a:t>Title of Slide</a:t>
            </a:r>
            <a:endParaRPr lang="en-US" dirty="0"/>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8"/>
            <a:endParaRPr lang="en-US" dirty="0" smtClean="0"/>
          </a:p>
        </p:txBody>
      </p:sp>
      <p:pic>
        <p:nvPicPr>
          <p:cNvPr id="6" name="Picture 3" descr="X:\elsevier\rachel\campus\WORDMARK\PublishingConnect_WMK_151_RGB.png"/>
          <p:cNvPicPr>
            <a:picLocks noChangeAspect="1" noChangeArrowheads="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57198" y="6398256"/>
            <a:ext cx="2096979" cy="246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088396"/>
      </p:ext>
    </p:extLst>
  </p:cSld>
  <p:clrMap bg1="lt1" tx1="dk1" bg2="lt2" tx2="dk2" accent1="accent1" accent2="accent2" accent3="accent3" accent4="accent4" accent5="accent5" accent6="accent6" hlink="hlink" folHlink="folHlink"/>
  <p:sldLayoutIdLst>
    <p:sldLayoutId id="2147484549" r:id="rId1"/>
    <p:sldLayoutId id="2147484550" r:id="rId2"/>
    <p:sldLayoutId id="2147484551" r:id="rId3"/>
    <p:sldLayoutId id="2147484552" r:id="rId4"/>
    <p:sldLayoutId id="2147484553" r:id="rId5"/>
    <p:sldLayoutId id="2147484554" r:id="rId6"/>
    <p:sldLayoutId id="2147484555" r:id="rId7"/>
    <p:sldLayoutId id="2147484556" r:id="rId8"/>
    <p:sldLayoutId id="2147484557" r:id="rId9"/>
    <p:sldLayoutId id="2147484558" r:id="rId10"/>
    <p:sldLayoutId id="2147484559" r:id="rId11"/>
    <p:sldLayoutId id="2147484560" r:id="rId12"/>
    <p:sldLayoutId id="2147484561" r:id="rId13"/>
    <p:sldLayoutId id="2147484562" r:id="rId14"/>
    <p:sldLayoutId id="2147484563" r:id="rId15"/>
    <p:sldLayoutId id="2147484564" r:id="rId16"/>
    <p:sldLayoutId id="2147484565" r:id="rId17"/>
    <p:sldLayoutId id="2147484566" r:id="rId18"/>
    <p:sldLayoutId id="2147484567" r:id="rId19"/>
    <p:sldLayoutId id="2147484568" r:id="rId20"/>
    <p:sldLayoutId id="2147484569" r:id="rId21"/>
    <p:sldLayoutId id="2147484570" r:id="rId22"/>
  </p:sldLayoutIdLs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userDrawn="1"/>
        </p:nvPicPr>
        <p:blipFill>
          <a:blip r:embed="rId24"/>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pPr defTabSz="457200"/>
            <a:r>
              <a:rPr lang="en-US" dirty="0" smtClean="0">
                <a:solidFill>
                  <a:prstClr val="white"/>
                </a:solidFill>
              </a:rPr>
              <a:t>   |   </a:t>
            </a:r>
            <a:fld id="{DA15E891-66B8-4B28-AB8F-05A4B1DE573C}" type="slidenum">
              <a:rPr lang="en-US" smtClean="0">
                <a:solidFill>
                  <a:prstClr val="white"/>
                </a:solidFill>
              </a:rPr>
              <a:pPr defTabSz="457200"/>
              <a:t>‹#›</a:t>
            </a:fld>
            <a:endParaRPr lang="en-US" dirty="0">
              <a:solidFill>
                <a:prstClr val="white"/>
              </a:solidFill>
            </a:endParaRPr>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smtClean="0"/>
              <a:t>Title of Slide</a:t>
            </a:r>
            <a:endParaRPr lang="en-US" dirty="0"/>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8"/>
            <a:endParaRPr lang="en-US" dirty="0" smtClean="0"/>
          </a:p>
        </p:txBody>
      </p:sp>
      <p:pic>
        <p:nvPicPr>
          <p:cNvPr id="6" name="Picture 3" descr="X:\elsevier\rachel\campus\WORDMARK\PublishingConnect_WMK_151_RGB.png"/>
          <p:cNvPicPr>
            <a:picLocks noChangeAspect="1" noChangeArrowheads="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57198" y="6398256"/>
            <a:ext cx="2096979" cy="246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191744"/>
      </p:ext>
    </p:extLst>
  </p:cSld>
  <p:clrMap bg1="lt1" tx1="dk1" bg2="lt2" tx2="dk2" accent1="accent1" accent2="accent2" accent3="accent3" accent4="accent4" accent5="accent5" accent6="accent6" hlink="hlink" folHlink="folHlink"/>
  <p:sldLayoutIdLst>
    <p:sldLayoutId id="2147484574" r:id="rId1"/>
    <p:sldLayoutId id="2147484575" r:id="rId2"/>
    <p:sldLayoutId id="2147484576" r:id="rId3"/>
    <p:sldLayoutId id="2147484577" r:id="rId4"/>
    <p:sldLayoutId id="2147484578" r:id="rId5"/>
    <p:sldLayoutId id="2147484579" r:id="rId6"/>
    <p:sldLayoutId id="2147484580" r:id="rId7"/>
    <p:sldLayoutId id="2147484581" r:id="rId8"/>
    <p:sldLayoutId id="2147484582" r:id="rId9"/>
    <p:sldLayoutId id="2147484583" r:id="rId10"/>
    <p:sldLayoutId id="2147484584" r:id="rId11"/>
    <p:sldLayoutId id="2147484585" r:id="rId12"/>
    <p:sldLayoutId id="2147484586" r:id="rId13"/>
    <p:sldLayoutId id="2147484587" r:id="rId14"/>
    <p:sldLayoutId id="2147484588" r:id="rId15"/>
    <p:sldLayoutId id="2147484589" r:id="rId16"/>
    <p:sldLayoutId id="2147484590" r:id="rId17"/>
    <p:sldLayoutId id="2147484591" r:id="rId18"/>
    <p:sldLayoutId id="2147484592" r:id="rId19"/>
    <p:sldLayoutId id="2147484593" r:id="rId20"/>
    <p:sldLayoutId id="2147484594" r:id="rId21"/>
    <p:sldLayoutId id="2147484595" r:id="rId22"/>
  </p:sldLayoutIdLs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userDrawn="1"/>
        </p:nvPicPr>
        <p:blipFill>
          <a:blip r:embed="rId24"/>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pPr defTabSz="457200"/>
            <a:r>
              <a:rPr lang="en-US" dirty="0" smtClean="0">
                <a:solidFill>
                  <a:prstClr val="white"/>
                </a:solidFill>
              </a:rPr>
              <a:t>   |   </a:t>
            </a:r>
            <a:fld id="{DA15E891-66B8-4B28-AB8F-05A4B1DE573C}" type="slidenum">
              <a:rPr lang="en-US" smtClean="0">
                <a:solidFill>
                  <a:prstClr val="white"/>
                </a:solidFill>
              </a:rPr>
              <a:pPr defTabSz="457200"/>
              <a:t>‹#›</a:t>
            </a:fld>
            <a:endParaRPr lang="en-US" dirty="0">
              <a:solidFill>
                <a:prstClr val="white"/>
              </a:solidFill>
            </a:endParaRPr>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smtClean="0"/>
              <a:t>Title of Slide</a:t>
            </a:r>
            <a:endParaRPr lang="en-US" dirty="0"/>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8"/>
            <a:endParaRPr lang="en-US" dirty="0" smtClean="0"/>
          </a:p>
        </p:txBody>
      </p:sp>
      <p:pic>
        <p:nvPicPr>
          <p:cNvPr id="6" name="Picture 3" descr="X:\elsevier\rachel\campus\WORDMARK\PublishingConnect_WMK_151_RGB.png"/>
          <p:cNvPicPr>
            <a:picLocks noChangeAspect="1" noChangeArrowheads="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57198" y="6398256"/>
            <a:ext cx="2096979" cy="246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959065"/>
      </p:ext>
    </p:extLst>
  </p:cSld>
  <p:clrMap bg1="lt1" tx1="dk1" bg2="lt2" tx2="dk2" accent1="accent1" accent2="accent2" accent3="accent3" accent4="accent4" accent5="accent5" accent6="accent6" hlink="hlink" folHlink="folHlink"/>
  <p:sldLayoutIdLst>
    <p:sldLayoutId id="2147484597" r:id="rId1"/>
    <p:sldLayoutId id="2147484598" r:id="rId2"/>
    <p:sldLayoutId id="2147484599" r:id="rId3"/>
    <p:sldLayoutId id="2147484600" r:id="rId4"/>
    <p:sldLayoutId id="2147484601" r:id="rId5"/>
    <p:sldLayoutId id="2147484602" r:id="rId6"/>
    <p:sldLayoutId id="2147484603" r:id="rId7"/>
    <p:sldLayoutId id="2147484604" r:id="rId8"/>
    <p:sldLayoutId id="2147484605" r:id="rId9"/>
    <p:sldLayoutId id="2147484606" r:id="rId10"/>
    <p:sldLayoutId id="2147484607" r:id="rId11"/>
    <p:sldLayoutId id="2147484608" r:id="rId12"/>
    <p:sldLayoutId id="2147484609" r:id="rId13"/>
    <p:sldLayoutId id="2147484610" r:id="rId14"/>
    <p:sldLayoutId id="2147484611" r:id="rId15"/>
    <p:sldLayoutId id="2147484612" r:id="rId16"/>
    <p:sldLayoutId id="2147484613" r:id="rId17"/>
    <p:sldLayoutId id="2147484614" r:id="rId18"/>
    <p:sldLayoutId id="2147484615" r:id="rId19"/>
    <p:sldLayoutId id="2147484616" r:id="rId20"/>
    <p:sldLayoutId id="2147484617" r:id="rId21"/>
    <p:sldLayoutId id="2147484618" r:id="rId22"/>
  </p:sldLayoutIdLs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userDrawn="1"/>
        </p:nvPicPr>
        <p:blipFill>
          <a:blip r:embed="rId24"/>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pPr defTabSz="457200"/>
            <a:r>
              <a:rPr lang="en-US" dirty="0" smtClean="0">
                <a:solidFill>
                  <a:prstClr val="white"/>
                </a:solidFill>
              </a:rPr>
              <a:t>   |   </a:t>
            </a:r>
            <a:fld id="{DA15E891-66B8-4B28-AB8F-05A4B1DE573C}" type="slidenum">
              <a:rPr lang="en-US" smtClean="0">
                <a:solidFill>
                  <a:prstClr val="white"/>
                </a:solidFill>
              </a:rPr>
              <a:pPr defTabSz="457200"/>
              <a:t>‹#›</a:t>
            </a:fld>
            <a:endParaRPr lang="en-US" dirty="0">
              <a:solidFill>
                <a:prstClr val="white"/>
              </a:solidFill>
            </a:endParaRPr>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smtClean="0"/>
              <a:t>Title of Slide</a:t>
            </a:r>
            <a:endParaRPr lang="en-US" dirty="0"/>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8"/>
            <a:endParaRPr lang="en-US" dirty="0" smtClean="0"/>
          </a:p>
        </p:txBody>
      </p:sp>
      <p:pic>
        <p:nvPicPr>
          <p:cNvPr id="6" name="Picture 3" descr="X:\elsevier\rachel\campus\WORDMARK\PublishingConnect_WMK_151_RGB.png"/>
          <p:cNvPicPr>
            <a:picLocks noChangeAspect="1" noChangeArrowheads="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457198" y="6398256"/>
            <a:ext cx="2096979" cy="246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694489"/>
      </p:ext>
    </p:extLst>
  </p:cSld>
  <p:clrMap bg1="lt1" tx1="dk1" bg2="lt2" tx2="dk2" accent1="accent1" accent2="accent2" accent3="accent3" accent4="accent4" accent5="accent5" accent6="accent6" hlink="hlink" folHlink="folHlink"/>
  <p:sldLayoutIdLst>
    <p:sldLayoutId id="2147484627" r:id="rId1"/>
    <p:sldLayoutId id="2147484628" r:id="rId2"/>
    <p:sldLayoutId id="2147484629" r:id="rId3"/>
    <p:sldLayoutId id="2147484630" r:id="rId4"/>
    <p:sldLayoutId id="2147484631" r:id="rId5"/>
    <p:sldLayoutId id="2147484632" r:id="rId6"/>
    <p:sldLayoutId id="2147484633" r:id="rId7"/>
    <p:sldLayoutId id="2147484634" r:id="rId8"/>
    <p:sldLayoutId id="2147484635" r:id="rId9"/>
    <p:sldLayoutId id="2147484636" r:id="rId10"/>
    <p:sldLayoutId id="2147484637" r:id="rId11"/>
    <p:sldLayoutId id="2147484638" r:id="rId12"/>
    <p:sldLayoutId id="2147484639" r:id="rId13"/>
    <p:sldLayoutId id="2147484640" r:id="rId14"/>
    <p:sldLayoutId id="2147484641" r:id="rId15"/>
    <p:sldLayoutId id="2147484642" r:id="rId16"/>
    <p:sldLayoutId id="2147484643" r:id="rId17"/>
    <p:sldLayoutId id="2147484644" r:id="rId18"/>
    <p:sldLayoutId id="2147484645" r:id="rId19"/>
    <p:sldLayoutId id="2147484646" r:id="rId20"/>
    <p:sldLayoutId id="2147484647" r:id="rId21"/>
    <p:sldLayoutId id="2147484648" r:id="rId22"/>
  </p:sldLayoutIdLs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0"/>
            </p:custDataLst>
            <p:extLst>
              <p:ext uri="{D42A27DB-BD31-4B8C-83A1-F6EECF244321}">
                <p14:modId xmlns:p14="http://schemas.microsoft.com/office/powerpoint/2010/main" val="243723091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361" name="think-cell Slide" r:id="rId11" imgW="270" imgH="270" progId="TCLayout.ActiveDocument.1">
                  <p:embed/>
                </p:oleObj>
              </mc:Choice>
              <mc:Fallback>
                <p:oleObj name="think-cell Slide" r:id="rId11" imgW="270" imgH="270" progId="TCLayout.ActiveDocument.1">
                  <p:embed/>
                  <p:pic>
                    <p:nvPicPr>
                      <p:cNvPr id="0" name=""/>
                      <p:cNvPicPr/>
                      <p:nvPr/>
                    </p:nvPicPr>
                    <p:blipFill>
                      <a:blip r:embed="rId12"/>
                      <a:stretch>
                        <a:fillRect/>
                      </a:stretch>
                    </p:blipFill>
                    <p:spPr>
                      <a:xfrm>
                        <a:off x="1588" y="1588"/>
                        <a:ext cx="1587" cy="1587"/>
                      </a:xfrm>
                      <a:prstGeom prst="rect">
                        <a:avLst/>
                      </a:prstGeom>
                    </p:spPr>
                  </p:pic>
                </p:oleObj>
              </mc:Fallback>
            </mc:AlternateContent>
          </a:graphicData>
        </a:graphic>
      </p:graphicFrame>
      <p:pic>
        <p:nvPicPr>
          <p:cNvPr id="7" name="Picture 6" descr="header.jpg"/>
          <p:cNvPicPr>
            <a:picLocks noChangeAspect="1"/>
          </p:cNvPicPr>
          <p:nvPr userDrawn="1"/>
        </p:nvPicPr>
        <p:blipFill>
          <a:blip r:embed="rId13"/>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pPr defTabSz="457200"/>
            <a:r>
              <a:rPr lang="en-US" dirty="0" smtClean="0">
                <a:solidFill>
                  <a:prstClr val="white"/>
                </a:solidFill>
              </a:rPr>
              <a:t>   |   </a:t>
            </a:r>
            <a:fld id="{DA15E891-66B8-4B28-AB8F-05A4B1DE573C}" type="slidenum">
              <a:rPr lang="en-US" smtClean="0">
                <a:solidFill>
                  <a:prstClr val="white"/>
                </a:solidFill>
              </a:rPr>
              <a:pPr defTabSz="457200"/>
              <a:t>‹#›</a:t>
            </a:fld>
            <a:endParaRPr lang="en-US" dirty="0">
              <a:solidFill>
                <a:prstClr val="white"/>
              </a:solidFill>
            </a:endParaRPr>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smtClean="0"/>
              <a:t>Title of Slide</a:t>
            </a:r>
            <a:endParaRPr lang="en-US" dirty="0"/>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8"/>
            <a:endParaRPr lang="en-US" dirty="0" smtClean="0"/>
          </a:p>
        </p:txBody>
      </p:sp>
    </p:spTree>
    <p:extLst>
      <p:ext uri="{BB962C8B-B14F-4D97-AF65-F5344CB8AC3E}">
        <p14:creationId xmlns:p14="http://schemas.microsoft.com/office/powerpoint/2010/main" val="3714403357"/>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50" r:id="rId6"/>
    <p:sldLayoutId id="2147483851" r:id="rId7"/>
  </p:sldLayoutIdLst>
  <p:timing>
    <p:tnLst>
      <p:par>
        <p:cTn id="1" dur="indefinite" restart="never" nodeType="tmRoot"/>
      </p:par>
    </p:tnLst>
  </p:timing>
  <p:hf hdr="0" ftr="0" dt="0"/>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04788" y="1600201"/>
            <a:ext cx="8482012"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04788" y="6254883"/>
            <a:ext cx="2133600" cy="365125"/>
          </a:xfrm>
          <a:prstGeom prst="rect">
            <a:avLst/>
          </a:prstGeom>
        </p:spPr>
        <p:txBody>
          <a:bodyPr vert="horz" lIns="91440" tIns="45720" rIns="91440" bIns="45720" rtlCol="0" anchor="ctr"/>
          <a:lstStyle>
            <a:lvl1pPr algn="l">
              <a:defRPr sz="1200">
                <a:solidFill>
                  <a:srgbClr val="FFFFFF"/>
                </a:solidFill>
                <a:latin typeface="Arial"/>
                <a:cs typeface="Arial"/>
              </a:defRPr>
            </a:lvl1pPr>
          </a:lstStyle>
          <a:p>
            <a:pPr defTabSz="457200"/>
            <a:fld id="{537D1D7B-70B5-9D4F-A9E5-525C1090DAAC}" type="datetime4">
              <a:rPr lang="en-US" smtClean="0"/>
              <a:pPr defTabSz="457200"/>
              <a:t>November 16, 2017</a:t>
            </a:fld>
            <a:endParaRPr lang="en-US"/>
          </a:p>
        </p:txBody>
      </p:sp>
      <p:sp>
        <p:nvSpPr>
          <p:cNvPr id="6" name="Slide Number Placeholder 5"/>
          <p:cNvSpPr>
            <a:spLocks noGrp="1"/>
          </p:cNvSpPr>
          <p:nvPr>
            <p:ph type="sldNum" sz="quarter" idx="4"/>
          </p:nvPr>
        </p:nvSpPr>
        <p:spPr>
          <a:xfrm>
            <a:off x="8686800" y="6437446"/>
            <a:ext cx="384104" cy="365125"/>
          </a:xfrm>
          <a:prstGeom prst="rect">
            <a:avLst/>
          </a:prstGeom>
        </p:spPr>
        <p:txBody>
          <a:bodyPr vert="horz" lIns="91440" tIns="45720" rIns="91440" bIns="45720" rtlCol="0" anchor="ctr"/>
          <a:lstStyle>
            <a:lvl1pPr algn="r">
              <a:defRPr sz="1200">
                <a:solidFill>
                  <a:srgbClr val="CCCCCC"/>
                </a:solidFill>
                <a:latin typeface="Arial"/>
                <a:cs typeface="Arial"/>
              </a:defRPr>
            </a:lvl1pPr>
          </a:lstStyle>
          <a:p>
            <a:pPr defTabSz="457200"/>
            <a:fld id="{7FE0505B-37A8-D24C-BEF3-C2D216B51C70}" type="slidenum">
              <a:rPr lang="en-US" smtClean="0"/>
              <a:pPr defTabSz="457200"/>
              <a:t>‹#›</a:t>
            </a:fld>
            <a:endParaRPr lang="en-US"/>
          </a:p>
        </p:txBody>
      </p:sp>
    </p:spTree>
    <p:extLst>
      <p:ext uri="{BB962C8B-B14F-4D97-AF65-F5344CB8AC3E}">
        <p14:creationId xmlns:p14="http://schemas.microsoft.com/office/powerpoint/2010/main" val="2059391001"/>
      </p:ext>
    </p:extLst>
  </p:cSld>
  <p:clrMap bg1="lt1" tx1="dk1" bg2="lt2" tx2="dk2" accent1="accent1" accent2="accent2" accent3="accent3" accent4="accent4" accent5="accent5" accent6="accent6" hlink="hlink" folHlink="folHlink"/>
  <p:sldLayoutIdLst>
    <p:sldLayoutId id="2147484652" r:id="rId1"/>
  </p:sldLayoutIdLst>
  <p:hf hdr="0" ftr="0"/>
  <p:txStyles>
    <p:titleStyle>
      <a:lvl1pPr algn="l" defTabSz="457200" rtl="0" eaLnBrk="1" latinLnBrk="0" hangingPunct="1">
        <a:spcBef>
          <a:spcPct val="0"/>
        </a:spcBef>
        <a:buNone/>
        <a:defRPr sz="1800" b="1" kern="1200" baseline="0">
          <a:solidFill>
            <a:schemeClr val="tx1"/>
          </a:solidFill>
          <a:latin typeface="Arial"/>
          <a:ea typeface="+mj-ea"/>
          <a:cs typeface="Arial"/>
        </a:defRPr>
      </a:lvl1pPr>
    </p:titleStyle>
    <p:bodyStyle>
      <a:lvl1pPr marL="0" indent="0" algn="l" defTabSz="457200" rtl="0" eaLnBrk="1" latinLnBrk="0" hangingPunct="1">
        <a:spcBef>
          <a:spcPct val="20000"/>
        </a:spcBef>
        <a:buFont typeface="Arial"/>
        <a:buNone/>
        <a:defRPr sz="1000" b="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5498" y="2679452"/>
            <a:ext cx="8229600" cy="710853"/>
          </a:xfrm>
          <a:prstGeom prst="rect">
            <a:avLst/>
          </a:prstGeom>
        </p:spPr>
        <p:txBody>
          <a:bodyPr vert="horz" lIns="0" tIns="45720" rIns="91440" bIns="45720" rtlCol="0">
            <a:noAutofit/>
          </a:bodyPr>
          <a:lstStyle/>
          <a:p>
            <a:pPr lvl="0"/>
            <a:r>
              <a:rPr lang="en-US" dirty="0" smtClean="0"/>
              <a:t>Click to edit Master text styles</a:t>
            </a:r>
          </a:p>
        </p:txBody>
      </p:sp>
      <p:sp>
        <p:nvSpPr>
          <p:cNvPr id="6" name="Slide Number Placeholder 5"/>
          <p:cNvSpPr>
            <a:spLocks noGrp="1"/>
          </p:cNvSpPr>
          <p:nvPr>
            <p:ph type="sldNum" sz="quarter" idx="4"/>
          </p:nvPr>
        </p:nvSpPr>
        <p:spPr>
          <a:xfrm>
            <a:off x="8329708" y="6426429"/>
            <a:ext cx="663015" cy="366183"/>
          </a:xfrm>
          <a:prstGeom prst="rect">
            <a:avLst/>
          </a:prstGeom>
        </p:spPr>
        <p:txBody>
          <a:bodyPr vert="horz" lIns="91440" tIns="45720" rIns="91440" bIns="45720" rtlCol="0" anchor="ctr"/>
          <a:lstStyle>
            <a:lvl1pPr algn="r">
              <a:defRPr sz="1000">
                <a:solidFill>
                  <a:schemeClr val="accent2"/>
                </a:solidFill>
                <a:latin typeface="Arial"/>
                <a:cs typeface="Arial"/>
              </a:defRPr>
            </a:lvl1pPr>
          </a:lstStyle>
          <a:p>
            <a:pPr defTabSz="457200"/>
            <a:fld id="{37B593F9-7B30-274B-BFFF-492683631E49}" type="slidenum">
              <a:rPr lang="en-US" smtClean="0">
                <a:solidFill>
                  <a:srgbClr val="CCCCCC"/>
                </a:solidFill>
              </a:rPr>
              <a:pPr defTabSz="457200"/>
              <a:t>‹#›</a:t>
            </a:fld>
            <a:endParaRPr lang="en-US">
              <a:solidFill>
                <a:srgbClr val="CCCCCC"/>
              </a:solidFill>
            </a:endParaRPr>
          </a:p>
        </p:txBody>
      </p:sp>
      <p:cxnSp>
        <p:nvCxnSpPr>
          <p:cNvPr id="7" name="Straight Connector 6"/>
          <p:cNvCxnSpPr/>
          <p:nvPr/>
        </p:nvCxnSpPr>
        <p:spPr>
          <a:xfrm>
            <a:off x="0" y="6420101"/>
            <a:ext cx="9144000" cy="0"/>
          </a:xfrm>
          <a:prstGeom prst="line">
            <a:avLst/>
          </a:prstGeom>
          <a:ln w="12700" cmpd="sng">
            <a:solidFill>
              <a:srgbClr val="CCCCCC"/>
            </a:solidFill>
          </a:ln>
          <a:effectLst/>
        </p:spPr>
        <p:style>
          <a:lnRef idx="2">
            <a:schemeClr val="accent1"/>
          </a:lnRef>
          <a:fillRef idx="0">
            <a:schemeClr val="accent1"/>
          </a:fillRef>
          <a:effectRef idx="1">
            <a:schemeClr val="accent1"/>
          </a:effectRef>
          <a:fontRef idx="minor">
            <a:schemeClr val="tx1"/>
          </a:fontRef>
        </p:style>
      </p:cxnSp>
      <p:sp>
        <p:nvSpPr>
          <p:cNvPr id="8" name="Subtitle 1"/>
          <p:cNvSpPr txBox="1">
            <a:spLocks/>
          </p:cNvSpPr>
          <p:nvPr/>
        </p:nvSpPr>
        <p:spPr>
          <a:xfrm>
            <a:off x="-56474" y="6485937"/>
            <a:ext cx="1050635" cy="21360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800" dirty="0" smtClean="0">
                <a:solidFill>
                  <a:srgbClr val="333333">
                    <a:tint val="75000"/>
                  </a:srgbClr>
                </a:solidFill>
                <a:latin typeface="Helvetica Neue"/>
                <a:cs typeface="Helvetica Neue"/>
              </a:rPr>
              <a:t>Powered by</a:t>
            </a:r>
            <a:endParaRPr lang="en-US" sz="800" dirty="0">
              <a:solidFill>
                <a:srgbClr val="333333">
                  <a:tint val="75000"/>
                </a:srgbClr>
              </a:solidFill>
              <a:latin typeface="Helvetica Neue"/>
              <a:cs typeface="Helvetica Neue"/>
            </a:endParaRPr>
          </a:p>
        </p:txBody>
      </p:sp>
      <p:sp>
        <p:nvSpPr>
          <p:cNvPr id="12" name="Title Placeholder 11"/>
          <p:cNvSpPr>
            <a:spLocks noGrp="1"/>
          </p:cNvSpPr>
          <p:nvPr>
            <p:ph type="title"/>
          </p:nvPr>
        </p:nvSpPr>
        <p:spPr>
          <a:xfrm>
            <a:off x="204788" y="1076495"/>
            <a:ext cx="8229600" cy="1143000"/>
          </a:xfrm>
          <a:prstGeom prst="rect">
            <a:avLst/>
          </a:prstGeom>
        </p:spPr>
        <p:txBody>
          <a:bodyPr vert="horz" lIns="0" tIns="45720" rIns="91440" bIns="45720" rtlCol="0" anchor="ctr">
            <a:normAutofit/>
          </a:bodyPr>
          <a:lstStyle/>
          <a:p>
            <a:r>
              <a:rPr lang="en-US" dirty="0" smtClean="0"/>
              <a:t>Click to edit Master title style</a:t>
            </a:r>
            <a:endParaRPr lang="en-US" dirty="0"/>
          </a:p>
        </p:txBody>
      </p:sp>
      <p:pic>
        <p:nvPicPr>
          <p:cNvPr id="10" name="Picture 9"/>
          <p:cNvPicPr>
            <a:picLocks noChangeAspect="1"/>
          </p:cNvPicPr>
          <p:nvPr userDrawn="1"/>
        </p:nvPicPr>
        <p:blipFill>
          <a:blip r:embed="rId3"/>
          <a:stretch>
            <a:fillRect/>
          </a:stretch>
        </p:blipFill>
        <p:spPr>
          <a:xfrm>
            <a:off x="776477" y="6541773"/>
            <a:ext cx="1060918" cy="179203"/>
          </a:xfrm>
          <a:prstGeom prst="rect">
            <a:avLst/>
          </a:prstGeom>
        </p:spPr>
      </p:pic>
    </p:spTree>
    <p:extLst>
      <p:ext uri="{BB962C8B-B14F-4D97-AF65-F5344CB8AC3E}">
        <p14:creationId xmlns:p14="http://schemas.microsoft.com/office/powerpoint/2010/main" val="869466510"/>
      </p:ext>
    </p:extLst>
  </p:cSld>
  <p:clrMap bg1="lt1" tx1="dk1" bg2="lt2" tx2="dk2" accent1="accent1" accent2="accent2" accent3="accent3" accent4="accent4" accent5="accent5" accent6="accent6" hlink="hlink" folHlink="folHlink"/>
  <p:sldLayoutIdLst>
    <p:sldLayoutId id="2147484654" r:id="rId1"/>
  </p:sldLayoutIdLst>
  <p:txStyles>
    <p:titleStyle>
      <a:lvl1pPr algn="l" defTabSz="457200" rtl="0" eaLnBrk="1" latinLnBrk="0" hangingPunct="1">
        <a:spcBef>
          <a:spcPct val="0"/>
        </a:spcBef>
        <a:buNone/>
        <a:defRPr sz="3600" b="1" kern="1200">
          <a:solidFill>
            <a:schemeClr val="tx1"/>
          </a:solidFill>
          <a:latin typeface="Arial"/>
          <a:ea typeface="+mj-ea"/>
          <a:cs typeface="Arial"/>
        </a:defRPr>
      </a:lvl1pPr>
    </p:titleStyle>
    <p:bodyStyle>
      <a:lvl1pPr marL="0" indent="0" algn="l" defTabSz="457200" rtl="0" eaLnBrk="1" latinLnBrk="0" hangingPunct="1">
        <a:spcBef>
          <a:spcPct val="20000"/>
        </a:spcBef>
        <a:buFont typeface="Arial"/>
        <a:buNone/>
        <a:defRPr sz="1600" b="1" kern="1200">
          <a:solidFill>
            <a:schemeClr val="bg1">
              <a:lumMod val="50000"/>
            </a:schemeClr>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136" y="444508"/>
            <a:ext cx="8229600" cy="521696"/>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15136" y="982199"/>
            <a:ext cx="5332506" cy="332192"/>
          </a:xfrm>
          <a:prstGeom prst="rect">
            <a:avLst/>
          </a:prstGeom>
        </p:spPr>
        <p:txBody>
          <a:bodyPr vert="horz" lIns="91440" tIns="45720" rIns="91440" bIns="45720" rtlCol="0">
            <a:normAutofit/>
          </a:bodyPr>
          <a:lstStyle/>
          <a:p>
            <a:pPr lvl="0"/>
            <a:r>
              <a:rPr lang="en-US" dirty="0" smtClean="0"/>
              <a:t>Click to edit Master text styles</a:t>
            </a:r>
          </a:p>
        </p:txBody>
      </p:sp>
      <p:sp>
        <p:nvSpPr>
          <p:cNvPr id="6" name="Slide Number Placeholder 5"/>
          <p:cNvSpPr>
            <a:spLocks noGrp="1"/>
          </p:cNvSpPr>
          <p:nvPr>
            <p:ph type="sldNum" sz="quarter" idx="4"/>
          </p:nvPr>
        </p:nvSpPr>
        <p:spPr>
          <a:xfrm>
            <a:off x="8367081" y="6420105"/>
            <a:ext cx="626035" cy="366183"/>
          </a:xfrm>
          <a:prstGeom prst="rect">
            <a:avLst/>
          </a:prstGeom>
        </p:spPr>
        <p:txBody>
          <a:bodyPr vert="horz" lIns="91440" tIns="45720" rIns="91440" bIns="45720" rtlCol="0" anchor="ctr"/>
          <a:lstStyle>
            <a:lvl1pPr algn="r">
              <a:defRPr sz="1000">
                <a:solidFill>
                  <a:schemeClr val="accent2"/>
                </a:solidFill>
                <a:latin typeface="Arial"/>
                <a:cs typeface="Arial"/>
              </a:defRPr>
            </a:lvl1pPr>
          </a:lstStyle>
          <a:p>
            <a:pPr defTabSz="457200"/>
            <a:fld id="{A88B48FB-E956-2048-9E74-C69E7CAA26CC}" type="slidenum">
              <a:rPr lang="en-US" smtClean="0">
                <a:solidFill>
                  <a:srgbClr val="CCCCCC"/>
                </a:solidFill>
              </a:rPr>
              <a:pPr defTabSz="457200"/>
              <a:t>‹#›</a:t>
            </a:fld>
            <a:endParaRPr lang="en-US">
              <a:solidFill>
                <a:srgbClr val="CCCCCC"/>
              </a:solidFill>
            </a:endParaRPr>
          </a:p>
        </p:txBody>
      </p:sp>
      <p:cxnSp>
        <p:nvCxnSpPr>
          <p:cNvPr id="7" name="Straight Connector 6"/>
          <p:cNvCxnSpPr/>
          <p:nvPr/>
        </p:nvCxnSpPr>
        <p:spPr>
          <a:xfrm>
            <a:off x="0" y="6420101"/>
            <a:ext cx="9144000" cy="0"/>
          </a:xfrm>
          <a:prstGeom prst="line">
            <a:avLst/>
          </a:prstGeom>
          <a:ln w="12700" cmpd="sng">
            <a:solidFill>
              <a:srgbClr val="CCCCCC"/>
            </a:solidFill>
          </a:ln>
          <a:effectLst/>
        </p:spPr>
        <p:style>
          <a:lnRef idx="2">
            <a:schemeClr val="accent1"/>
          </a:lnRef>
          <a:fillRef idx="0">
            <a:schemeClr val="accent1"/>
          </a:fillRef>
          <a:effectRef idx="1">
            <a:schemeClr val="accent1"/>
          </a:effectRef>
          <a:fontRef idx="minor">
            <a:schemeClr val="tx1"/>
          </a:fontRef>
        </p:style>
      </p:cxnSp>
      <p:sp>
        <p:nvSpPr>
          <p:cNvPr id="8" name="Subtitle 1"/>
          <p:cNvSpPr txBox="1">
            <a:spLocks/>
          </p:cNvSpPr>
          <p:nvPr/>
        </p:nvSpPr>
        <p:spPr>
          <a:xfrm>
            <a:off x="-56474" y="6485937"/>
            <a:ext cx="1050635" cy="21360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800" dirty="0" smtClean="0">
                <a:solidFill>
                  <a:srgbClr val="333333">
                    <a:tint val="75000"/>
                  </a:srgbClr>
                </a:solidFill>
                <a:latin typeface="Helvetica Neue"/>
                <a:cs typeface="Helvetica Neue"/>
              </a:rPr>
              <a:t>Powered by</a:t>
            </a:r>
            <a:endParaRPr lang="en-US" sz="800" dirty="0">
              <a:solidFill>
                <a:srgbClr val="333333">
                  <a:tint val="75000"/>
                </a:srgbClr>
              </a:solidFill>
              <a:latin typeface="Helvetica Neue"/>
              <a:cs typeface="Helvetica Neue"/>
            </a:endParaRPr>
          </a:p>
        </p:txBody>
      </p:sp>
      <p:cxnSp>
        <p:nvCxnSpPr>
          <p:cNvPr id="10" name="Straight Connector 9"/>
          <p:cNvCxnSpPr/>
          <p:nvPr/>
        </p:nvCxnSpPr>
        <p:spPr>
          <a:xfrm>
            <a:off x="204788" y="972237"/>
            <a:ext cx="8780462" cy="0"/>
          </a:xfrm>
          <a:prstGeom prst="line">
            <a:avLst/>
          </a:prstGeom>
          <a:ln w="6350" cmpd="sng">
            <a:solidFill>
              <a:srgbClr val="CCCCCC"/>
            </a:solidFill>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userDrawn="1"/>
        </p:nvPicPr>
        <p:blipFill>
          <a:blip r:embed="rId5"/>
          <a:stretch>
            <a:fillRect/>
          </a:stretch>
        </p:blipFill>
        <p:spPr>
          <a:xfrm>
            <a:off x="776477" y="6541773"/>
            <a:ext cx="1060918" cy="179203"/>
          </a:xfrm>
          <a:prstGeom prst="rect">
            <a:avLst/>
          </a:prstGeom>
        </p:spPr>
      </p:pic>
    </p:spTree>
    <p:extLst>
      <p:ext uri="{BB962C8B-B14F-4D97-AF65-F5344CB8AC3E}">
        <p14:creationId xmlns:p14="http://schemas.microsoft.com/office/powerpoint/2010/main" val="1775089415"/>
      </p:ext>
    </p:extLst>
  </p:cSld>
  <p:clrMap bg1="lt1" tx1="dk1" bg2="lt2" tx2="dk2" accent1="accent1" accent2="accent2" accent3="accent3" accent4="accent4" accent5="accent5" accent6="accent6" hlink="hlink" folHlink="folHlink"/>
  <p:sldLayoutIdLst>
    <p:sldLayoutId id="2147484656" r:id="rId1"/>
    <p:sldLayoutId id="2147484657" r:id="rId2"/>
    <p:sldLayoutId id="2147484658" r:id="rId3"/>
  </p:sldLayoutIdLst>
  <p:txStyles>
    <p:titleStyle>
      <a:lvl1pPr algn="l" defTabSz="457200" rtl="0" eaLnBrk="1" latinLnBrk="0" hangingPunct="1">
        <a:spcBef>
          <a:spcPct val="0"/>
        </a:spcBef>
        <a:buNone/>
        <a:defRPr sz="2000" b="1" kern="1200">
          <a:solidFill>
            <a:schemeClr val="tx1"/>
          </a:solidFill>
          <a:latin typeface="Arial"/>
          <a:ea typeface="+mj-ea"/>
          <a:cs typeface="Arial"/>
        </a:defRPr>
      </a:lvl1pPr>
    </p:titleStyle>
    <p:bodyStyle>
      <a:lvl1pPr marL="0" indent="0" algn="l" defTabSz="457200" rtl="0" eaLnBrk="1" latinLnBrk="0" hangingPunct="1">
        <a:spcBef>
          <a:spcPct val="20000"/>
        </a:spcBef>
        <a:buFont typeface="Arial"/>
        <a:buNone/>
        <a:defRPr sz="1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32"/>
            </p:custDataLst>
            <p:extLst>
              <p:ext uri="{D42A27DB-BD31-4B8C-83A1-F6EECF244321}">
                <p14:modId xmlns:p14="http://schemas.microsoft.com/office/powerpoint/2010/main" val="203265477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384" name="think-cell Slide" r:id="rId33" imgW="270" imgH="270" progId="TCLayout.ActiveDocument.1">
                  <p:embed/>
                </p:oleObj>
              </mc:Choice>
              <mc:Fallback>
                <p:oleObj name="think-cell Slide" r:id="rId33" imgW="270" imgH="270" progId="TCLayout.ActiveDocument.1">
                  <p:embed/>
                  <p:pic>
                    <p:nvPicPr>
                      <p:cNvPr id="0" name=""/>
                      <p:cNvPicPr/>
                      <p:nvPr/>
                    </p:nvPicPr>
                    <p:blipFill>
                      <a:blip r:embed="rId34"/>
                      <a:stretch>
                        <a:fillRect/>
                      </a:stretch>
                    </p:blipFill>
                    <p:spPr>
                      <a:xfrm>
                        <a:off x="1588" y="1588"/>
                        <a:ext cx="1587" cy="1587"/>
                      </a:xfrm>
                      <a:prstGeom prst="rect">
                        <a:avLst/>
                      </a:prstGeom>
                    </p:spPr>
                  </p:pic>
                </p:oleObj>
              </mc:Fallback>
            </mc:AlternateContent>
          </a:graphicData>
        </a:graphic>
      </p:graphicFrame>
      <p:pic>
        <p:nvPicPr>
          <p:cNvPr id="9" name="Picture 8" descr="header.jpg"/>
          <p:cNvPicPr>
            <a:picLocks noChangeAspect="1"/>
          </p:cNvPicPr>
          <p:nvPr/>
        </p:nvPicPr>
        <p:blipFill>
          <a:blip r:embed="rId35"/>
          <a:stretch>
            <a:fillRect/>
          </a:stretch>
        </p:blipFill>
        <p:spPr>
          <a:xfrm>
            <a:off x="0" y="0"/>
            <a:ext cx="9144000" cy="375646"/>
          </a:xfrm>
          <a:prstGeom prst="rect">
            <a:avLst/>
          </a:prstGeom>
        </p:spPr>
      </p:pic>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smtClean="0"/>
              <a:t>Title of Slide</a:t>
            </a:r>
            <a:endParaRPr lang="en-US" dirty="0"/>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8"/>
            <a:endParaRPr lang="en-US" dirty="0" smtClean="0"/>
          </a:p>
        </p:txBody>
      </p:sp>
      <p:sp>
        <p:nvSpPr>
          <p:cNvPr id="8" name="TextBox 7"/>
          <p:cNvSpPr txBox="1"/>
          <p:nvPr/>
        </p:nvSpPr>
        <p:spPr>
          <a:xfrm>
            <a:off x="8316275" y="86049"/>
            <a:ext cx="592667" cy="200055"/>
          </a:xfrm>
          <a:prstGeom prst="rect">
            <a:avLst/>
          </a:prstGeom>
          <a:noFill/>
        </p:spPr>
        <p:txBody>
          <a:bodyPr wrap="square" rtlCol="0">
            <a:spAutoFit/>
          </a:bodyPr>
          <a:lstStyle/>
          <a:p>
            <a:pPr algn="r" defTabSz="457200"/>
            <a:r>
              <a:rPr lang="en-US" sz="700" b="1" dirty="0" smtClean="0">
                <a:solidFill>
                  <a:prstClr val="white"/>
                </a:solidFill>
                <a:cs typeface="Arial" pitchFamily="34" charset="0"/>
              </a:rPr>
              <a:t>|     </a:t>
            </a:r>
            <a:fld id="{0458CB15-4049-3E44-A91F-E9E0F94EC727}" type="slidenum">
              <a:rPr lang="en-US" sz="700" b="1" smtClean="0">
                <a:solidFill>
                  <a:prstClr val="white"/>
                </a:solidFill>
                <a:cs typeface="Arial" pitchFamily="34" charset="0"/>
              </a:rPr>
              <a:pPr algn="r" defTabSz="457200"/>
              <a:t>‹#›</a:t>
            </a:fld>
            <a:endParaRPr lang="en-US" sz="700" b="1" dirty="0" err="1" smtClean="0">
              <a:solidFill>
                <a:prstClr val="white"/>
              </a:solidFill>
              <a:cs typeface="Arial" pitchFamily="34" charset="0"/>
            </a:endParaRPr>
          </a:p>
        </p:txBody>
      </p:sp>
    </p:spTree>
    <p:extLst>
      <p:ext uri="{BB962C8B-B14F-4D97-AF65-F5344CB8AC3E}">
        <p14:creationId xmlns:p14="http://schemas.microsoft.com/office/powerpoint/2010/main" val="2431093495"/>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 id="2147483870" r:id="rId18"/>
    <p:sldLayoutId id="2147483871" r:id="rId19"/>
    <p:sldLayoutId id="2147483872" r:id="rId20"/>
    <p:sldLayoutId id="2147483875" r:id="rId21"/>
    <p:sldLayoutId id="2147483876" r:id="rId22"/>
    <p:sldLayoutId id="2147483877" r:id="rId23"/>
    <p:sldLayoutId id="2147483878" r:id="rId24"/>
    <p:sldLayoutId id="2147483879" r:id="rId25"/>
    <p:sldLayoutId id="2147483880" r:id="rId26"/>
    <p:sldLayoutId id="2147483884" r:id="rId27"/>
    <p:sldLayoutId id="2147483885" r:id="rId28"/>
    <p:sldLayoutId id="2147483886" r:id="rId29"/>
  </p:sldLayoutIdLst>
  <p:hf hdr="0" ftr="0" dt="0"/>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rgbClr val="53565A"/>
          </a:solidFill>
          <a:latin typeface="Arial"/>
          <a:ea typeface="+mn-ea"/>
          <a:cs typeface="Arial"/>
        </a:defRPr>
      </a:lvl1pPr>
      <a:lvl2pPr marL="742950" indent="-285750" algn="l" defTabSz="457200" rtl="0" eaLnBrk="1" latinLnBrk="0" hangingPunct="1">
        <a:spcBef>
          <a:spcPct val="20000"/>
        </a:spcBef>
        <a:buSzPct val="80000"/>
        <a:buFont typeface="Arial" pitchFamily="34" charset="0"/>
        <a:buChar char="-"/>
        <a:defRPr sz="1800" kern="1200">
          <a:solidFill>
            <a:srgbClr val="53565A"/>
          </a:solidFill>
          <a:latin typeface="Arial"/>
          <a:ea typeface="+mn-ea"/>
          <a:cs typeface="+mn-cs"/>
        </a:defRPr>
      </a:lvl2pPr>
      <a:lvl3pPr marL="1143000" indent="-228600" algn="l" defTabSz="457200" rtl="0" eaLnBrk="1" latinLnBrk="0" hangingPunct="1">
        <a:spcBef>
          <a:spcPct val="20000"/>
        </a:spcBef>
        <a:buSzPct val="90000"/>
        <a:buFont typeface="Courier New" pitchFamily="49" charset="0"/>
        <a:buChar char="o"/>
        <a:defRPr sz="1600" kern="1200">
          <a:solidFill>
            <a:srgbClr val="53565A"/>
          </a:solidFill>
          <a:latin typeface="Arial"/>
          <a:ea typeface="+mn-ea"/>
          <a:cs typeface="+mn-cs"/>
        </a:defRPr>
      </a:lvl3pPr>
      <a:lvl4pPr marL="1600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4pPr>
      <a:lvl5pPr marL="20574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5pPr>
      <a:lvl6pPr marL="25146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6pPr>
      <a:lvl7pPr marL="29718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7pPr>
      <a:lvl8pPr marL="34290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8pPr>
      <a:lvl9pPr marL="3886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pPr defTabSz="457200"/>
            <a:r>
              <a:rPr lang="en-US" dirty="0" smtClean="0">
                <a:solidFill>
                  <a:prstClr val="white"/>
                </a:solidFill>
              </a:rPr>
              <a:t>   |   </a:t>
            </a:r>
            <a:fld id="{DA15E891-66B8-4B28-AB8F-05A4B1DE573C}" type="slidenum">
              <a:rPr lang="en-US" smtClean="0">
                <a:solidFill>
                  <a:prstClr val="white"/>
                </a:solidFill>
              </a:rPr>
              <a:pPr defTabSz="457200"/>
              <a:t>‹#›</a:t>
            </a:fld>
            <a:endParaRPr lang="en-US" dirty="0">
              <a:solidFill>
                <a:prstClr val="white"/>
              </a:solidFill>
            </a:endParaRPr>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smtClean="0"/>
              <a:t>Title of Slide</a:t>
            </a:r>
            <a:endParaRPr lang="en-US" dirty="0"/>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8"/>
            <a:endParaRPr lang="en-US" dirty="0" smtClean="0"/>
          </a:p>
        </p:txBody>
      </p:sp>
      <p:pic>
        <p:nvPicPr>
          <p:cNvPr id="6" name="Picture 2" descr="X:\elsevier\rachel\campus\WORDMARK\ELSPublishingCampus_WMK_151_RGB.png"/>
          <p:cNvPicPr>
            <a:picLocks noChangeAspect="1" noChangeArrowheads="1"/>
          </p:cNvPicPr>
          <p:nvPr userDrawn="1"/>
        </p:nvPicPr>
        <p:blipFill>
          <a:blip r:embed="rId30" cstate="print">
            <a:extLst>
              <a:ext uri="{28A0092B-C50C-407E-A947-70E740481C1C}">
                <a14:useLocalDpi xmlns:a14="http://schemas.microsoft.com/office/drawing/2010/main" val="0"/>
              </a:ext>
            </a:extLst>
          </a:blip>
          <a:srcRect/>
          <a:stretch>
            <a:fillRect/>
          </a:stretch>
        </p:blipFill>
        <p:spPr bwMode="auto">
          <a:xfrm>
            <a:off x="457199" y="6432827"/>
            <a:ext cx="2903362" cy="2436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X:\elsevier\rachel\campus\WORDMARK\PublishingConnect_WMK_151_RGB.png"/>
          <p:cNvPicPr>
            <a:picLocks noChangeAspect="1" noChangeArrowheads="1"/>
          </p:cNvPicPr>
          <p:nvPr userDrawn="1"/>
        </p:nvPicPr>
        <p:blipFill>
          <a:blip r:embed="rId31" cstate="print">
            <a:extLst>
              <a:ext uri="{28A0092B-C50C-407E-A947-70E740481C1C}">
                <a14:useLocalDpi xmlns:a14="http://schemas.microsoft.com/office/drawing/2010/main" val="0"/>
              </a:ext>
            </a:extLst>
          </a:blip>
          <a:srcRect/>
          <a:stretch>
            <a:fillRect/>
          </a:stretch>
        </p:blipFill>
        <p:spPr bwMode="auto">
          <a:xfrm>
            <a:off x="6658594" y="6432827"/>
            <a:ext cx="2069862" cy="243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009599"/>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 id="2147483910" r:id="rId16"/>
    <p:sldLayoutId id="2147483911" r:id="rId17"/>
    <p:sldLayoutId id="2147483912" r:id="rId18"/>
    <p:sldLayoutId id="2147483913" r:id="rId19"/>
    <p:sldLayoutId id="2147483914" r:id="rId20"/>
    <p:sldLayoutId id="2147483915" r:id="rId21"/>
    <p:sldLayoutId id="2147483916" r:id="rId22"/>
    <p:sldLayoutId id="2147483917" r:id="rId23"/>
    <p:sldLayoutId id="2147483918" r:id="rId24"/>
    <p:sldLayoutId id="2147483919" r:id="rId25"/>
    <p:sldLayoutId id="2147483920" r:id="rId26"/>
    <p:sldLayoutId id="2147483921" r:id="rId27"/>
  </p:sldLayoutIdLst>
  <p:hf sldNum="0" hdr="0" dt="0"/>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userDrawn="1"/>
        </p:nvPicPr>
        <p:blipFill>
          <a:blip r:embed="rId7"/>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pPr defTabSz="457200"/>
            <a:r>
              <a:rPr lang="en-US" dirty="0" smtClean="0">
                <a:solidFill>
                  <a:prstClr val="white"/>
                </a:solidFill>
              </a:rPr>
              <a:t>   |   </a:t>
            </a:r>
            <a:fld id="{DA15E891-66B8-4B28-AB8F-05A4B1DE573C}" type="slidenum">
              <a:rPr lang="en-US" smtClean="0">
                <a:solidFill>
                  <a:prstClr val="white"/>
                </a:solidFill>
              </a:rPr>
              <a:pPr defTabSz="457200"/>
              <a:t>‹#›</a:t>
            </a:fld>
            <a:endParaRPr lang="en-US" dirty="0">
              <a:solidFill>
                <a:prstClr val="white"/>
              </a:solidFill>
            </a:endParaRPr>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smtClean="0"/>
              <a:t>Title of Slide</a:t>
            </a:r>
            <a:endParaRPr lang="en-US" dirty="0"/>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8"/>
            <a:endParaRPr lang="en-US" dirty="0" smtClean="0"/>
          </a:p>
        </p:txBody>
      </p:sp>
    </p:spTree>
    <p:extLst>
      <p:ext uri="{BB962C8B-B14F-4D97-AF65-F5344CB8AC3E}">
        <p14:creationId xmlns:p14="http://schemas.microsoft.com/office/powerpoint/2010/main" val="800301330"/>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Ls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userDrawn="1"/>
        </p:nvPicPr>
        <p:blipFill>
          <a:blip r:embed="rId7"/>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pPr defTabSz="457200"/>
            <a:r>
              <a:rPr lang="en-US" dirty="0" smtClean="0">
                <a:solidFill>
                  <a:prstClr val="white"/>
                </a:solidFill>
              </a:rPr>
              <a:t>   |   </a:t>
            </a:r>
            <a:fld id="{DA15E891-66B8-4B28-AB8F-05A4B1DE573C}" type="slidenum">
              <a:rPr lang="en-US" smtClean="0">
                <a:solidFill>
                  <a:prstClr val="white"/>
                </a:solidFill>
              </a:rPr>
              <a:pPr defTabSz="457200"/>
              <a:t>‹#›</a:t>
            </a:fld>
            <a:endParaRPr lang="en-US" dirty="0">
              <a:solidFill>
                <a:prstClr val="white"/>
              </a:solidFill>
            </a:endParaRPr>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smtClean="0"/>
              <a:t>Title of Slide</a:t>
            </a:r>
            <a:endParaRPr lang="en-US" dirty="0"/>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8"/>
            <a:endParaRPr lang="en-US" dirty="0" smtClean="0"/>
          </a:p>
        </p:txBody>
      </p:sp>
    </p:spTree>
    <p:extLst>
      <p:ext uri="{BB962C8B-B14F-4D97-AF65-F5344CB8AC3E}">
        <p14:creationId xmlns:p14="http://schemas.microsoft.com/office/powerpoint/2010/main" val="3370801481"/>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Ls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userDrawn="1"/>
        </p:nvPicPr>
        <p:blipFill>
          <a:blip r:embed="rId7"/>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pPr defTabSz="457200"/>
            <a:r>
              <a:rPr lang="en-US" dirty="0" smtClean="0">
                <a:solidFill>
                  <a:prstClr val="white"/>
                </a:solidFill>
              </a:rPr>
              <a:t>   |   </a:t>
            </a:r>
            <a:fld id="{DA15E891-66B8-4B28-AB8F-05A4B1DE573C}" type="slidenum">
              <a:rPr lang="en-US" smtClean="0">
                <a:solidFill>
                  <a:prstClr val="white"/>
                </a:solidFill>
              </a:rPr>
              <a:pPr defTabSz="457200"/>
              <a:t>‹#›</a:t>
            </a:fld>
            <a:endParaRPr lang="en-US" dirty="0">
              <a:solidFill>
                <a:prstClr val="white"/>
              </a:solidFill>
            </a:endParaRPr>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smtClean="0"/>
              <a:t>Title of Slide</a:t>
            </a:r>
            <a:endParaRPr lang="en-US" dirty="0"/>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8"/>
            <a:endParaRPr lang="en-US" dirty="0" smtClean="0"/>
          </a:p>
        </p:txBody>
      </p:sp>
    </p:spTree>
    <p:extLst>
      <p:ext uri="{BB962C8B-B14F-4D97-AF65-F5344CB8AC3E}">
        <p14:creationId xmlns:p14="http://schemas.microsoft.com/office/powerpoint/2010/main" val="3174340996"/>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Ls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userDrawn="1"/>
        </p:nvPicPr>
        <p:blipFill>
          <a:blip r:embed="rId7"/>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pPr defTabSz="457200"/>
            <a:r>
              <a:rPr lang="en-US" dirty="0" smtClean="0">
                <a:solidFill>
                  <a:prstClr val="white"/>
                </a:solidFill>
              </a:rPr>
              <a:t>   |   </a:t>
            </a:r>
            <a:fld id="{DA15E891-66B8-4B28-AB8F-05A4B1DE573C}" type="slidenum">
              <a:rPr lang="en-US" smtClean="0">
                <a:solidFill>
                  <a:prstClr val="white"/>
                </a:solidFill>
              </a:rPr>
              <a:pPr defTabSz="457200"/>
              <a:t>‹#›</a:t>
            </a:fld>
            <a:endParaRPr lang="en-US" dirty="0">
              <a:solidFill>
                <a:prstClr val="white"/>
              </a:solidFill>
            </a:endParaRPr>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smtClean="0"/>
              <a:t>Title of Slide</a:t>
            </a:r>
            <a:endParaRPr lang="en-US" dirty="0"/>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8"/>
            <a:endParaRPr lang="en-US" dirty="0" smtClean="0"/>
          </a:p>
        </p:txBody>
      </p:sp>
    </p:spTree>
    <p:extLst>
      <p:ext uri="{BB962C8B-B14F-4D97-AF65-F5344CB8AC3E}">
        <p14:creationId xmlns:p14="http://schemas.microsoft.com/office/powerpoint/2010/main" val="1033434523"/>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Ls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userDrawn="1"/>
        </p:nvPicPr>
        <p:blipFill>
          <a:blip r:embed="rId7"/>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pPr defTabSz="457200"/>
            <a:r>
              <a:rPr lang="en-US" dirty="0" smtClean="0">
                <a:solidFill>
                  <a:prstClr val="white"/>
                </a:solidFill>
              </a:rPr>
              <a:t>   |   </a:t>
            </a:r>
            <a:fld id="{DA15E891-66B8-4B28-AB8F-05A4B1DE573C}" type="slidenum">
              <a:rPr lang="en-US" smtClean="0">
                <a:solidFill>
                  <a:prstClr val="white"/>
                </a:solidFill>
              </a:rPr>
              <a:pPr defTabSz="457200"/>
              <a:t>‹#›</a:t>
            </a:fld>
            <a:endParaRPr lang="en-US" dirty="0">
              <a:solidFill>
                <a:prstClr val="white"/>
              </a:solidFill>
            </a:endParaRPr>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smtClean="0"/>
              <a:t>Title of Slide</a:t>
            </a:r>
            <a:endParaRPr lang="en-US" dirty="0"/>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8"/>
            <a:endParaRPr lang="en-US" dirty="0" smtClean="0"/>
          </a:p>
        </p:txBody>
      </p:sp>
    </p:spTree>
    <p:extLst>
      <p:ext uri="{BB962C8B-B14F-4D97-AF65-F5344CB8AC3E}">
        <p14:creationId xmlns:p14="http://schemas.microsoft.com/office/powerpoint/2010/main" val="2340938687"/>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Ls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l.song@elsevier.com" TargetMode="External"/><Relationship Id="rId2" Type="http://schemas.openxmlformats.org/officeDocument/2006/relationships/notesSlide" Target="../notesSlides/notesSlide1.xml"/><Relationship Id="rId1" Type="http://schemas.openxmlformats.org/officeDocument/2006/relationships/slideLayout" Target="../slideLayouts/slideLayout27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0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10.xml"/></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11.xml"/></Relationships>
</file>

<file path=ppt/slides/_rels/slide2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11.xml"/></Relationships>
</file>

<file path=ppt/slides/_rels/slide2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11.xml"/></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11.xml"/></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11.xml"/></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11.xml"/></Relationships>
</file>

<file path=ppt/slides/_rels/slide2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11.xml"/></Relationships>
</file>

<file path=ppt/slides/_rels/slide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11.xml"/></Relationships>
</file>

<file path=ppt/slides/_rels/slide3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11.xml"/></Relationships>
</file>

<file path=ppt/slides/_rels/slide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11.xml"/></Relationships>
</file>

<file path=ppt/slides/_rels/slide3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11.xml"/></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11.xml"/></Relationships>
</file>

<file path=ppt/slides/_rels/slide3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11.xml"/></Relationships>
</file>

<file path=ppt/slides/_rels/slide3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11.xml"/></Relationships>
</file>

<file path=ppt/slides/_rels/slide3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11.xml"/></Relationships>
</file>

<file path=ppt/slides/_rels/slide3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11.xml"/></Relationships>
</file>

<file path=ppt/slides/_rels/slide4.xml.rels><?xml version="1.0" encoding="UTF-8" standalone="yes"?>
<Relationships xmlns="http://schemas.openxmlformats.org/package/2006/relationships"><Relationship Id="rId3" Type="http://schemas.openxmlformats.org/officeDocument/2006/relationships/hyperlink" Target="https://www.scopus.com/source/search/docType.uri?sourceId=38762&amp;docType=all&amp;years=2014,2015,2016" TargetMode="External"/><Relationship Id="rId2" Type="http://schemas.openxmlformats.org/officeDocument/2006/relationships/hyperlink" Target="https://www.scopus.com/sourceid/38762?origin=sbrowse#CSRT" TargetMode="External"/><Relationship Id="rId1" Type="http://schemas.openxmlformats.org/officeDocument/2006/relationships/slideLayout" Target="../slideLayouts/slideLayout118.xml"/></Relationships>
</file>

<file path=ppt/slides/_rels/slide4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11.xml"/></Relationships>
</file>

<file path=ppt/slides/_rels/slide5.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ubtitle 28"/>
          <p:cNvSpPr>
            <a:spLocks noGrp="1"/>
          </p:cNvSpPr>
          <p:nvPr>
            <p:ph type="subTitle" idx="1"/>
          </p:nvPr>
        </p:nvSpPr>
        <p:spPr bwMode="auto">
          <a:xfrm>
            <a:off x="0" y="2758441"/>
            <a:ext cx="8961120" cy="1371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normAutofit/>
          </a:bodyPr>
          <a:lstStyle/>
          <a:p>
            <a:pPr eaLnBrk="1" hangingPunct="1">
              <a:lnSpc>
                <a:spcPct val="100000"/>
              </a:lnSpc>
              <a:spcAft>
                <a:spcPts val="600"/>
              </a:spcAft>
            </a:pPr>
            <a:r>
              <a:rPr lang="en-US" altLang="en-US" sz="2800" b="1" dirty="0" smtClean="0">
                <a:latin typeface="Arial" pitchFamily="34" charset="0"/>
                <a:cs typeface="Arial" pitchFamily="34" charset="0"/>
              </a:rPr>
              <a:t>Towards a business plan : Ghana Medical Journal </a:t>
            </a:r>
          </a:p>
          <a:p>
            <a:pPr eaLnBrk="1" hangingPunct="1">
              <a:lnSpc>
                <a:spcPct val="100000"/>
              </a:lnSpc>
              <a:spcAft>
                <a:spcPts val="600"/>
              </a:spcAft>
            </a:pPr>
            <a:r>
              <a:rPr lang="en-US" altLang="en-US" sz="2800" b="1" dirty="0" smtClean="0">
                <a:latin typeface="Arial" pitchFamily="34" charset="0"/>
                <a:cs typeface="Arial" pitchFamily="34" charset="0"/>
              </a:rPr>
              <a:t>Researchers without Borders – AJPP assignment </a:t>
            </a:r>
            <a:endParaRPr lang="en-US" altLang="en-US" sz="1800" dirty="0" smtClean="0">
              <a:latin typeface="Arial" pitchFamily="34" charset="0"/>
              <a:cs typeface="Arial" pitchFamily="34" charset="0"/>
            </a:endParaRPr>
          </a:p>
        </p:txBody>
      </p:sp>
      <p:sp>
        <p:nvSpPr>
          <p:cNvPr id="29700" name="Text Placeholder 32"/>
          <p:cNvSpPr>
            <a:spLocks noGrp="1"/>
          </p:cNvSpPr>
          <p:nvPr>
            <p:ph type="body" sz="quarter" idx="13"/>
          </p:nvPr>
        </p:nvSpPr>
        <p:spPr bwMode="auto">
          <a:xfrm>
            <a:off x="3527425" y="6397625"/>
            <a:ext cx="4202113" cy="363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tLang="en-US" smtClean="0">
                <a:latin typeface="Arial" pitchFamily="34" charset="0"/>
                <a:cs typeface="Arial" pitchFamily="34" charset="0"/>
              </a:rPr>
              <a:t>  </a:t>
            </a:r>
            <a:endParaRPr lang="en-US" altLang="en-US" smtClean="0">
              <a:latin typeface="Arial" pitchFamily="34" charset="0"/>
              <a:cs typeface="Arial" pitchFamily="34" charset="0"/>
            </a:endParaRPr>
          </a:p>
        </p:txBody>
      </p:sp>
      <p:sp>
        <p:nvSpPr>
          <p:cNvPr id="5" name="Text Placeholder 31"/>
          <p:cNvSpPr txBox="1">
            <a:spLocks/>
          </p:cNvSpPr>
          <p:nvPr/>
        </p:nvSpPr>
        <p:spPr>
          <a:xfrm>
            <a:off x="3398308" y="4485988"/>
            <a:ext cx="5745692" cy="1500157"/>
          </a:xfrm>
          <a:prstGeom prst="rect">
            <a:avLst/>
          </a:prstGeom>
        </p:spPr>
        <p:txBody>
          <a:bodyPr/>
          <a:lstStyle>
            <a:lvl1pPr marL="0" indent="0" algn="l" defTabSz="457200" rtl="0" eaLnBrk="1" latinLnBrk="0" hangingPunct="1">
              <a:spcBef>
                <a:spcPct val="20000"/>
              </a:spcBef>
              <a:buFont typeface="Arial"/>
              <a:buNone/>
              <a:defRPr sz="1100" kern="1200">
                <a:solidFill>
                  <a:schemeClr val="tx2"/>
                </a:solidFill>
                <a:latin typeface="Arial"/>
                <a:ea typeface="+mn-ea"/>
                <a:cs typeface="Arial"/>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b="1" dirty="0" smtClean="0"/>
              <a:t>Annette Leeuwendal  </a:t>
            </a:r>
          </a:p>
          <a:p>
            <a:r>
              <a:rPr lang="en-US" sz="1600" b="1" dirty="0" smtClean="0"/>
              <a:t>Director, Journal Services STMJ </a:t>
            </a:r>
          </a:p>
          <a:p>
            <a:r>
              <a:rPr lang="en-US" sz="1600" b="1" dirty="0" smtClean="0"/>
              <a:t>Elsevier Global Publishing Development </a:t>
            </a:r>
          </a:p>
          <a:p>
            <a:r>
              <a:rPr lang="en-US" sz="1600" b="1" dirty="0" smtClean="0"/>
              <a:t>Email: a.leeuwendal@</a:t>
            </a:r>
            <a:r>
              <a:rPr lang="en-US" sz="1600" b="1" u="sng" dirty="0" smtClean="0">
                <a:hlinkClick r:id="rId3"/>
              </a:rPr>
              <a:t>elsevier.com</a:t>
            </a:r>
            <a:endParaRPr lang="en-US" sz="1600" dirty="0" smtClean="0"/>
          </a:p>
          <a:p>
            <a:r>
              <a:rPr lang="nl-NL" sz="1600" b="1" dirty="0" smtClean="0"/>
              <a:t>Radarweg 29, </a:t>
            </a:r>
            <a:r>
              <a:rPr lang="en-US" sz="1600" b="1" dirty="0" smtClean="0"/>
              <a:t>1043 NX Amsterdam, The Netherlands</a:t>
            </a:r>
            <a:endParaRPr lang="en-US" sz="1600" dirty="0"/>
          </a:p>
        </p:txBody>
      </p:sp>
      <p:sp>
        <p:nvSpPr>
          <p:cNvPr id="2" name="TextBox 1"/>
          <p:cNvSpPr txBox="1"/>
          <p:nvPr/>
        </p:nvSpPr>
        <p:spPr>
          <a:xfrm>
            <a:off x="5547148" y="6472833"/>
            <a:ext cx="3316677" cy="307777"/>
          </a:xfrm>
          <a:prstGeom prst="rect">
            <a:avLst/>
          </a:prstGeom>
          <a:noFill/>
        </p:spPr>
        <p:txBody>
          <a:bodyPr wrap="none" rtlCol="0">
            <a:spAutoFit/>
          </a:bodyPr>
          <a:lstStyle/>
          <a:p>
            <a:r>
              <a:rPr lang="en-US" sz="1400" b="1" dirty="0" smtClean="0"/>
              <a:t>November 16</a:t>
            </a:r>
            <a:r>
              <a:rPr lang="en-US" sz="1400" b="1" baseline="30000" dirty="0" smtClean="0"/>
              <a:t>th</a:t>
            </a:r>
            <a:r>
              <a:rPr lang="en-US" sz="1400" b="1" dirty="0" smtClean="0"/>
              <a:t>, 2017 – Accra, Ghana </a:t>
            </a:r>
            <a:endParaRPr lang="en-US" sz="1400" b="1" dirty="0"/>
          </a:p>
        </p:txBody>
      </p:sp>
    </p:spTree>
    <p:extLst>
      <p:ext uri="{BB962C8B-B14F-4D97-AF65-F5344CB8AC3E}">
        <p14:creationId xmlns:p14="http://schemas.microsoft.com/office/powerpoint/2010/main" val="17553282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4. Summary of </a:t>
            </a:r>
            <a:r>
              <a:rPr lang="en-US" sz="2400" dirty="0"/>
              <a:t>o</a:t>
            </a:r>
            <a:r>
              <a:rPr lang="en-US" sz="2400" dirty="0" smtClean="0"/>
              <a:t>utcomes Author Survey </a:t>
            </a:r>
            <a:endParaRPr lang="en-US" sz="2400" dirty="0"/>
          </a:p>
        </p:txBody>
      </p:sp>
      <p:sp>
        <p:nvSpPr>
          <p:cNvPr id="3" name="Content Placeholder 2"/>
          <p:cNvSpPr>
            <a:spLocks noGrp="1"/>
          </p:cNvSpPr>
          <p:nvPr>
            <p:ph idx="1"/>
          </p:nvPr>
        </p:nvSpPr>
        <p:spPr>
          <a:xfrm>
            <a:off x="975360" y="1554480"/>
            <a:ext cx="7572648" cy="4573497"/>
          </a:xfrm>
        </p:spPr>
        <p:txBody>
          <a:bodyPr>
            <a:normAutofit/>
          </a:bodyPr>
          <a:lstStyle/>
          <a:p>
            <a:pPr marL="0" indent="0">
              <a:buNone/>
            </a:pPr>
            <a:r>
              <a:rPr lang="en-US" dirty="0" smtClean="0"/>
              <a:t>Response rate  20% , 109 invitees were sent an on-line survey to assess customer satisfaction and editorial strategy.   In addition to the SWOT matrix , which takes this feedback into account already, there are a few interesting findings worth mentioning below:</a:t>
            </a:r>
          </a:p>
          <a:p>
            <a:pPr marL="0" indent="0">
              <a:buNone/>
            </a:pPr>
            <a:endParaRPr lang="en-US" dirty="0" smtClean="0"/>
          </a:p>
          <a:p>
            <a:pPr>
              <a:buFont typeface="Arial" charset="0"/>
              <a:buChar char="•"/>
            </a:pPr>
            <a:r>
              <a:rPr lang="en-US" dirty="0" smtClean="0"/>
              <a:t>None of the authors have been personally invited by the editor(s). This presents an opportunity to address manuscript acquisition more proactively.</a:t>
            </a:r>
          </a:p>
          <a:p>
            <a:pPr>
              <a:buFont typeface="Arial" charset="0"/>
              <a:buChar char="•"/>
            </a:pPr>
            <a:r>
              <a:rPr lang="en-US" dirty="0" smtClean="0"/>
              <a:t>Authors choose the journal because of 1) Local readership 2) Availability in international A &amp; I services and 3) Reputation.</a:t>
            </a:r>
          </a:p>
          <a:p>
            <a:pPr>
              <a:buFont typeface="Arial" charset="0"/>
              <a:buChar char="•"/>
            </a:pPr>
            <a:r>
              <a:rPr lang="en-US" dirty="0" smtClean="0"/>
              <a:t>25% of the authors are suggesting additions to the aims &amp; scope, covering Clinical Trials, Review papers, Case series, Images &amp; Videos, and Systematic review of issues relevant to the local medical practice as well as expert opinion of management of local problems.</a:t>
            </a:r>
          </a:p>
          <a:p>
            <a:pPr>
              <a:buFont typeface="Arial" charset="0"/>
              <a:buChar char="•"/>
            </a:pPr>
            <a:r>
              <a:rPr lang="en-US" dirty="0" smtClean="0"/>
              <a:t>The overall rating for the quality of the journal is  6,5 on a scale 0-10, with values ranging between 4,5 and 8,0. </a:t>
            </a:r>
          </a:p>
          <a:p>
            <a:pPr>
              <a:buFont typeface="Arial" charset="0"/>
              <a:buChar char="•"/>
            </a:pPr>
            <a:endParaRPr lang="en-US" dirty="0"/>
          </a:p>
          <a:p>
            <a:pPr marL="0" indent="0">
              <a:buNone/>
            </a:pPr>
            <a:r>
              <a:rPr lang="en-US" dirty="0" smtClean="0"/>
              <a:t>The full slide deck is included as an appendix to this business plan</a:t>
            </a:r>
          </a:p>
          <a:p>
            <a:pPr marL="0" indent="0">
              <a:buNone/>
            </a:pPr>
            <a:endParaRPr lang="en-US" dirty="0" smtClean="0"/>
          </a:p>
          <a:p>
            <a:pPr marL="457200" lvl="1" indent="0">
              <a:buNone/>
            </a:pPr>
            <a:endParaRPr lang="en-US" dirty="0" smtClean="0"/>
          </a:p>
          <a:p>
            <a:pPr>
              <a:buFont typeface="Arial" charset="0"/>
              <a:buChar char="•"/>
            </a:pPr>
            <a:endParaRPr lang="en-US" dirty="0" smtClean="0"/>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E2B0242E-D7D2-4CDB-9D2C-2BD8DE52429F}" type="slidenum">
              <a:rPr lang="en-US" smtClean="0"/>
              <a:t>10</a:t>
            </a:fld>
            <a:endParaRPr lang="en-US"/>
          </a:p>
        </p:txBody>
      </p:sp>
    </p:spTree>
    <p:extLst>
      <p:ext uri="{BB962C8B-B14F-4D97-AF65-F5344CB8AC3E}">
        <p14:creationId xmlns:p14="http://schemas.microsoft.com/office/powerpoint/2010/main" val="15823936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5</a:t>
            </a:r>
            <a:r>
              <a:rPr lang="en-US" sz="2400" dirty="0" smtClean="0"/>
              <a:t>. Best-fit scenario for further development of the journal </a:t>
            </a:r>
            <a:endParaRPr lang="en-US" sz="2400" dirty="0"/>
          </a:p>
        </p:txBody>
      </p:sp>
      <p:sp>
        <p:nvSpPr>
          <p:cNvPr id="4" name="Slide Number Placeholder 3"/>
          <p:cNvSpPr>
            <a:spLocks noGrp="1"/>
          </p:cNvSpPr>
          <p:nvPr>
            <p:ph type="sldNum" sz="quarter" idx="12"/>
          </p:nvPr>
        </p:nvSpPr>
        <p:spPr/>
        <p:txBody>
          <a:bodyPr/>
          <a:lstStyle/>
          <a:p>
            <a:fld id="{E2B0242E-D7D2-4CDB-9D2C-2BD8DE52429F}" type="slidenum">
              <a:rPr lang="en-US" smtClean="0"/>
              <a:t>11</a:t>
            </a:fld>
            <a:endParaRPr lang="en-US"/>
          </a:p>
        </p:txBody>
      </p:sp>
      <p:sp>
        <p:nvSpPr>
          <p:cNvPr id="5" name="Content Placeholder 4"/>
          <p:cNvSpPr>
            <a:spLocks noGrp="1"/>
          </p:cNvSpPr>
          <p:nvPr>
            <p:ph idx="1"/>
          </p:nvPr>
        </p:nvSpPr>
        <p:spPr>
          <a:xfrm>
            <a:off x="1139736" y="1669958"/>
            <a:ext cx="7486104" cy="4639401"/>
          </a:xfrm>
        </p:spPr>
        <p:txBody>
          <a:bodyPr/>
          <a:lstStyle/>
          <a:p>
            <a:pPr marL="0" indent="0">
              <a:buNone/>
            </a:pPr>
            <a:r>
              <a:rPr lang="en-US" dirty="0" smtClean="0"/>
              <a:t>Combining the strengths of the journal with the opportunities as laid down in the SWOT matrix, the follow strategic direction is proposed:</a:t>
            </a:r>
          </a:p>
          <a:p>
            <a:pPr marL="0" indent="0">
              <a:buNone/>
            </a:pPr>
            <a:endParaRPr lang="en-US" dirty="0"/>
          </a:p>
          <a:p>
            <a:pPr>
              <a:buFont typeface="Wingdings" panose="05000000000000000000" pitchFamily="2" charset="2"/>
              <a:buChar char="Ø"/>
            </a:pPr>
            <a:r>
              <a:rPr lang="en-US" dirty="0" smtClean="0"/>
              <a:t>Based on the journal’s strong reputation and the ambition of GMA to grow the journal (GMA Strategic Plan) , develop more engaging publishing formats such as a GMJ app, mobile version, special / thematic sections, and content alerts. This will facilitate the build-up of awareness of the journal among  known readers, authors, reviewers, alumni and editors, but also with Early Career Researchers and new members to GMA. </a:t>
            </a:r>
          </a:p>
          <a:p>
            <a:pPr>
              <a:buFont typeface="Wingdings" panose="05000000000000000000" pitchFamily="2" charset="2"/>
              <a:buChar char="Ø"/>
            </a:pPr>
            <a:r>
              <a:rPr lang="en-US" dirty="0" smtClean="0"/>
              <a:t>However, the presented weaknesses and threats are posing risks to the above strategic direction, as the journal to date has fallen short in active community building , operational strength, and exerting the required level of influence within the larger GMA organization. The overall research climate in Ghana is sub-optimal, which will place ongoing pressure on the Editorial team to invest in active content acquisition and networking activities.</a:t>
            </a:r>
          </a:p>
          <a:p>
            <a:pPr marL="0" indent="0">
              <a:buNone/>
            </a:pPr>
            <a:endParaRPr lang="en-US" dirty="0"/>
          </a:p>
          <a:p>
            <a:pPr marL="0" indent="0">
              <a:buNone/>
            </a:pPr>
            <a:r>
              <a:rPr lang="en-US" dirty="0" smtClean="0"/>
              <a:t>In order for the GMJ to seize the evident opportunities, the above weaknesses therefore need to be addressed as part of this plan. </a:t>
            </a:r>
            <a:r>
              <a:rPr lang="en-US" dirty="0"/>
              <a:t> </a:t>
            </a:r>
          </a:p>
        </p:txBody>
      </p:sp>
    </p:spTree>
    <p:extLst>
      <p:ext uri="{BB962C8B-B14F-4D97-AF65-F5344CB8AC3E}">
        <p14:creationId xmlns:p14="http://schemas.microsoft.com/office/powerpoint/2010/main" val="5848772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8296" y="950780"/>
            <a:ext cx="7790904" cy="527500"/>
          </a:xfrm>
        </p:spPr>
        <p:txBody>
          <a:bodyPr>
            <a:noAutofit/>
          </a:bodyPr>
          <a:lstStyle/>
          <a:p>
            <a:r>
              <a:rPr lang="en-US" sz="2400" dirty="0" smtClean="0"/>
              <a:t>Stakeholder engagement strategies  </a:t>
            </a:r>
            <a:endParaRPr lang="en-US" sz="2400" dirty="0"/>
          </a:p>
        </p:txBody>
      </p:sp>
      <p:sp>
        <p:nvSpPr>
          <p:cNvPr id="3" name="Content Placeholder 2"/>
          <p:cNvSpPr>
            <a:spLocks noGrp="1"/>
          </p:cNvSpPr>
          <p:nvPr>
            <p:ph idx="1"/>
          </p:nvPr>
        </p:nvSpPr>
        <p:spPr>
          <a:xfrm>
            <a:off x="1036320" y="1706880"/>
            <a:ext cx="7511688" cy="4421097"/>
          </a:xfrm>
        </p:spPr>
        <p:txBody>
          <a:bodyPr>
            <a:normAutofit fontScale="92500"/>
          </a:bodyPr>
          <a:lstStyle/>
          <a:p>
            <a:pPr marL="0" indent="0">
              <a:buNone/>
            </a:pPr>
            <a:r>
              <a:rPr lang="en-US" dirty="0" smtClean="0"/>
              <a:t>Referring to those groups with a ‘ red’ coding in slide # 7:</a:t>
            </a:r>
          </a:p>
          <a:p>
            <a:pPr>
              <a:buFont typeface="Arial" charset="0"/>
              <a:buChar char="•"/>
            </a:pPr>
            <a:r>
              <a:rPr lang="en-US" u="sng" dirty="0" smtClean="0"/>
              <a:t>Reviewers and authors</a:t>
            </a:r>
            <a:r>
              <a:rPr lang="en-US" dirty="0" smtClean="0"/>
              <a:t>: increase current orientation to GMJ into supportive rather than neutral by building reviewer and author loyalty. </a:t>
            </a:r>
          </a:p>
          <a:p>
            <a:pPr>
              <a:buFont typeface="Arial" charset="0"/>
              <a:buChar char="•"/>
            </a:pPr>
            <a:r>
              <a:rPr lang="en-US" u="sng" dirty="0" smtClean="0"/>
              <a:t>High-impact authors </a:t>
            </a:r>
            <a:r>
              <a:rPr lang="en-US" dirty="0" smtClean="0"/>
              <a:t>inside and outside Ghana: increase their degree of influence, their current orientation towards GMJ and understand their criticality to success to improve coverage of high-impact papers.</a:t>
            </a:r>
          </a:p>
          <a:p>
            <a:pPr>
              <a:buFont typeface="Arial" charset="0"/>
              <a:buChar char="•"/>
            </a:pPr>
            <a:r>
              <a:rPr lang="en-US" u="sng" dirty="0" smtClean="0"/>
              <a:t>Early career researchers</a:t>
            </a:r>
            <a:r>
              <a:rPr lang="en-US" dirty="0" smtClean="0"/>
              <a:t>: increase opportunities for mentoring/coaching with the research-capacity building activities happening around Universities in Ghana</a:t>
            </a:r>
          </a:p>
          <a:p>
            <a:pPr>
              <a:buFont typeface="Arial" charset="0"/>
              <a:buChar char="•"/>
            </a:pPr>
            <a:r>
              <a:rPr lang="en-US" u="sng" dirty="0" smtClean="0"/>
              <a:t>GMA Execs</a:t>
            </a:r>
            <a:r>
              <a:rPr lang="en-US" dirty="0" smtClean="0"/>
              <a:t>: invest in frequent networking and awareness sessions so as to change their attitude from resistant/neutral towards supportive.</a:t>
            </a:r>
          </a:p>
          <a:p>
            <a:pPr>
              <a:buFont typeface="Arial" charset="0"/>
              <a:buChar char="•"/>
            </a:pPr>
            <a:r>
              <a:rPr lang="en-US" u="sng" dirty="0" smtClean="0"/>
              <a:t>Heads of Medical Research</a:t>
            </a:r>
            <a:r>
              <a:rPr lang="en-US" dirty="0" smtClean="0"/>
              <a:t>: key players in research-building capacity and promotors of best practices in publishing. Involvement in early manuscript reviews , GMJ editorial boards and other senior advisory roles.</a:t>
            </a:r>
          </a:p>
          <a:p>
            <a:pPr>
              <a:buFont typeface="Arial" charset="0"/>
              <a:buChar char="•"/>
            </a:pPr>
            <a:r>
              <a:rPr lang="en-US" u="sng" dirty="0" smtClean="0"/>
              <a:t>Journal readership</a:t>
            </a:r>
            <a:r>
              <a:rPr lang="en-US" dirty="0" smtClean="0"/>
              <a:t>:  whereas journal readers should always be considered a key player in strategic decisions, the current format of the journal doesn’t allow for easy interaction with readership. Nor does the journal  have access to usage data on a frequent basis to assess content consumption. Therefore GMJ should increase ways of interacting and take benefit of customer feedback.</a:t>
            </a:r>
            <a:endParaRPr lang="en-US" dirty="0"/>
          </a:p>
        </p:txBody>
      </p:sp>
      <p:sp>
        <p:nvSpPr>
          <p:cNvPr id="4" name="Slide Number Placeholder 3"/>
          <p:cNvSpPr>
            <a:spLocks noGrp="1"/>
          </p:cNvSpPr>
          <p:nvPr>
            <p:ph type="sldNum" sz="quarter" idx="12"/>
          </p:nvPr>
        </p:nvSpPr>
        <p:spPr/>
        <p:txBody>
          <a:bodyPr/>
          <a:lstStyle/>
          <a:p>
            <a:fld id="{E2B0242E-D7D2-4CDB-9D2C-2BD8DE52429F}" type="slidenum">
              <a:rPr lang="en-US" smtClean="0"/>
              <a:t>12</a:t>
            </a:fld>
            <a:endParaRPr lang="en-US"/>
          </a:p>
        </p:txBody>
      </p:sp>
    </p:spTree>
    <p:extLst>
      <p:ext uri="{BB962C8B-B14F-4D97-AF65-F5344CB8AC3E}">
        <p14:creationId xmlns:p14="http://schemas.microsoft.com/office/powerpoint/2010/main" val="26318735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Practical ideas for improving stakeholder engagement:</a:t>
            </a:r>
            <a:endParaRPr lang="en-US" sz="2400" dirty="0"/>
          </a:p>
        </p:txBody>
      </p:sp>
      <p:sp>
        <p:nvSpPr>
          <p:cNvPr id="3" name="Content Placeholder 2"/>
          <p:cNvSpPr>
            <a:spLocks noGrp="1"/>
          </p:cNvSpPr>
          <p:nvPr>
            <p:ph idx="1"/>
          </p:nvPr>
        </p:nvSpPr>
        <p:spPr/>
        <p:txBody>
          <a:bodyPr>
            <a:normAutofit/>
          </a:bodyPr>
          <a:lstStyle/>
          <a:p>
            <a:r>
              <a:rPr lang="en-US" dirty="0" smtClean="0"/>
              <a:t>Introduce ‘Friends of the Ghana Medical journal’ including Ghanaian researchers and former authors, working inside or outside Ghana, asking them to contribute in whatever way is suitable for the journal.   You can create a group on </a:t>
            </a:r>
            <a:r>
              <a:rPr lang="en-US" dirty="0" err="1" smtClean="0"/>
              <a:t>Mendeley</a:t>
            </a:r>
            <a:r>
              <a:rPr lang="en-US" dirty="0" smtClean="0"/>
              <a:t> for free, as well as on other social media sites.</a:t>
            </a:r>
          </a:p>
          <a:p>
            <a:r>
              <a:rPr lang="en-US" dirty="0" smtClean="0"/>
              <a:t>Organize an annual roadshow visiting main medical facilities and present the journal </a:t>
            </a:r>
          </a:p>
          <a:p>
            <a:r>
              <a:rPr lang="en-US" dirty="0" smtClean="0"/>
              <a:t>Introduce a best-paper award jointly with GMA, and present a price at the annual conference. </a:t>
            </a:r>
          </a:p>
          <a:p>
            <a:r>
              <a:rPr lang="en-US" dirty="0" smtClean="0"/>
              <a:t>Restate the 2 CME points for writing a manuscript (and  negotiate a higher value</a:t>
            </a:r>
            <a:r>
              <a:rPr lang="en-US" dirty="0" smtClean="0">
                <a:sym typeface="Wingdings" panose="05000000000000000000" pitchFamily="2" charset="2"/>
              </a:rPr>
              <a:t>), and advertise via GMA and the journal site</a:t>
            </a:r>
            <a:r>
              <a:rPr lang="en-US" dirty="0" smtClean="0"/>
              <a:t>.</a:t>
            </a:r>
          </a:p>
          <a:p>
            <a:endParaRPr lang="en-US" dirty="0" smtClean="0"/>
          </a:p>
          <a:p>
            <a:r>
              <a:rPr lang="en-US" dirty="0" smtClean="0"/>
              <a:t>Hand-out PDF Certificates to Authors and Reviewers as a form of recognition. At Elsevier these are big hits, as people can print them out and also mention the certificate in their CV – supporting grant proposals and so forth.</a:t>
            </a:r>
          </a:p>
        </p:txBody>
      </p:sp>
    </p:spTree>
    <p:extLst>
      <p:ext uri="{BB962C8B-B14F-4D97-AF65-F5344CB8AC3E}">
        <p14:creationId xmlns:p14="http://schemas.microsoft.com/office/powerpoint/2010/main" val="31990476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Content strategy</a:t>
            </a:r>
            <a:endParaRPr lang="en-US" sz="2400" dirty="0"/>
          </a:p>
        </p:txBody>
      </p:sp>
      <p:sp>
        <p:nvSpPr>
          <p:cNvPr id="3" name="Content Placeholder 2"/>
          <p:cNvSpPr>
            <a:spLocks noGrp="1"/>
          </p:cNvSpPr>
          <p:nvPr>
            <p:ph idx="1"/>
          </p:nvPr>
        </p:nvSpPr>
        <p:spPr/>
        <p:txBody>
          <a:bodyPr>
            <a:normAutofit/>
          </a:bodyPr>
          <a:lstStyle/>
          <a:p>
            <a:pPr>
              <a:buFont typeface="Arial" charset="0"/>
              <a:buChar char="•"/>
            </a:pPr>
            <a:r>
              <a:rPr lang="en-US" dirty="0" smtClean="0"/>
              <a:t>Development of a </a:t>
            </a:r>
            <a:r>
              <a:rPr lang="en-US" u="sng" dirty="0" smtClean="0"/>
              <a:t>mobile version </a:t>
            </a:r>
            <a:r>
              <a:rPr lang="en-US" dirty="0" smtClean="0"/>
              <a:t>of recent issues of GMJ with a </a:t>
            </a:r>
            <a:r>
              <a:rPr lang="en-US" u="sng" dirty="0" smtClean="0"/>
              <a:t>push/pull mechanism, for user registration and individual alerting services </a:t>
            </a:r>
          </a:p>
          <a:p>
            <a:pPr>
              <a:buFont typeface="Arial" charset="0"/>
              <a:buChar char="•"/>
            </a:pPr>
            <a:endParaRPr lang="en-US" dirty="0" smtClean="0"/>
          </a:p>
          <a:p>
            <a:pPr>
              <a:buFont typeface="Arial" charset="0"/>
              <a:buChar char="•"/>
            </a:pPr>
            <a:r>
              <a:rPr lang="en-US" u="sng" dirty="0" smtClean="0"/>
              <a:t>Special sections</a:t>
            </a:r>
            <a:r>
              <a:rPr lang="en-US" dirty="0" smtClean="0"/>
              <a:t>, acquired by Guest Editors in the field.  Special content as well as review papers tend to receive high citations and increase citation life-time. Setting up special sections can best be discussed and planned for during a board meeting.</a:t>
            </a:r>
          </a:p>
          <a:p>
            <a:pPr>
              <a:buFont typeface="Arial" charset="0"/>
              <a:buChar char="•"/>
            </a:pPr>
            <a:r>
              <a:rPr lang="en-US" u="sng" dirty="0" smtClean="0"/>
              <a:t>Article-based publishing.  </a:t>
            </a:r>
            <a:r>
              <a:rPr lang="en-US" dirty="0" smtClean="0"/>
              <a:t>GMJ has not printed paper copies in 2017. Also because of the Open Access business model, there is no need to stick to a quarterly publishing schedule based on the Volume/Number principle.  </a:t>
            </a:r>
          </a:p>
          <a:p>
            <a:pPr marL="0" indent="0">
              <a:buNone/>
            </a:pPr>
            <a:r>
              <a:rPr lang="en-US" dirty="0" smtClean="0"/>
              <a:t> 	Applying ABP publishing means every article gets published on-line 	as soon as production has been completed. This may reduce some of 	the complaints around slow publication times</a:t>
            </a:r>
          </a:p>
          <a:p>
            <a:pPr marL="0" indent="0">
              <a:buNone/>
            </a:pPr>
            <a:endParaRPr lang="en-US" dirty="0" smtClean="0"/>
          </a:p>
          <a:p>
            <a:pPr>
              <a:buFont typeface="Arial" charset="0"/>
              <a:buChar char="•"/>
            </a:pPr>
            <a:r>
              <a:rPr lang="en-US" u="sng" dirty="0" smtClean="0"/>
              <a:t>Invite high-impact authors </a:t>
            </a:r>
            <a:r>
              <a:rPr lang="en-US" dirty="0" smtClean="0"/>
              <a:t>and provide good services</a:t>
            </a:r>
            <a:endParaRPr lang="en-US" dirty="0"/>
          </a:p>
        </p:txBody>
      </p:sp>
      <p:sp>
        <p:nvSpPr>
          <p:cNvPr id="4" name="Slide Number Placeholder 3"/>
          <p:cNvSpPr>
            <a:spLocks noGrp="1"/>
          </p:cNvSpPr>
          <p:nvPr>
            <p:ph type="sldNum" sz="quarter" idx="12"/>
          </p:nvPr>
        </p:nvSpPr>
        <p:spPr/>
        <p:txBody>
          <a:bodyPr/>
          <a:lstStyle/>
          <a:p>
            <a:fld id="{E2B0242E-D7D2-4CDB-9D2C-2BD8DE52429F}" type="slidenum">
              <a:rPr lang="en-US" smtClean="0"/>
              <a:t>14</a:t>
            </a:fld>
            <a:endParaRPr lang="en-US"/>
          </a:p>
        </p:txBody>
      </p:sp>
    </p:spTree>
    <p:extLst>
      <p:ext uri="{BB962C8B-B14F-4D97-AF65-F5344CB8AC3E}">
        <p14:creationId xmlns:p14="http://schemas.microsoft.com/office/powerpoint/2010/main" val="29028204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656" y="950780"/>
            <a:ext cx="7453992" cy="418645"/>
          </a:xfrm>
        </p:spPr>
        <p:txBody>
          <a:bodyPr>
            <a:noAutofit/>
          </a:bodyPr>
          <a:lstStyle/>
          <a:p>
            <a:r>
              <a:rPr lang="en-US" sz="2400" dirty="0" smtClean="0"/>
              <a:t>Operational efficiency strategy </a:t>
            </a:r>
            <a:endParaRPr lang="en-US" sz="2400" dirty="0"/>
          </a:p>
        </p:txBody>
      </p:sp>
      <p:sp>
        <p:nvSpPr>
          <p:cNvPr id="3" name="Content Placeholder 2"/>
          <p:cNvSpPr>
            <a:spLocks noGrp="1"/>
          </p:cNvSpPr>
          <p:nvPr>
            <p:ph idx="1"/>
          </p:nvPr>
        </p:nvSpPr>
        <p:spPr>
          <a:xfrm>
            <a:off x="838200" y="1554480"/>
            <a:ext cx="7909560" cy="4663439"/>
          </a:xfrm>
        </p:spPr>
        <p:txBody>
          <a:bodyPr/>
          <a:lstStyle/>
          <a:p>
            <a:r>
              <a:rPr lang="en-US" dirty="0" smtClean="0"/>
              <a:t>Consider Article Based Publishing for speeding up  on-line turnaround times</a:t>
            </a:r>
          </a:p>
          <a:p>
            <a:endParaRPr lang="en-US" dirty="0" smtClean="0"/>
          </a:p>
          <a:p>
            <a:r>
              <a:rPr lang="en-US" dirty="0" smtClean="0"/>
              <a:t>Introduction of a dedicated Managing Editor position (job description attached as an appendix)</a:t>
            </a:r>
          </a:p>
          <a:p>
            <a:endParaRPr lang="en-US" dirty="0" smtClean="0"/>
          </a:p>
          <a:p>
            <a:r>
              <a:rPr lang="en-US" dirty="0" smtClean="0"/>
              <a:t>Use of Scholar-one reporting functionality to provide frequent reports and monitor papers individually.</a:t>
            </a:r>
          </a:p>
          <a:p>
            <a:endParaRPr lang="en-US" dirty="0" smtClean="0"/>
          </a:p>
          <a:p>
            <a:r>
              <a:rPr lang="en-US" dirty="0" smtClean="0"/>
              <a:t>Google-analytics reporting to be set up, so as to assess customer behavior and usage patterns for the website and mobile version of the site.</a:t>
            </a:r>
          </a:p>
          <a:p>
            <a:endParaRPr lang="en-US" dirty="0" smtClean="0"/>
          </a:p>
          <a:p>
            <a:r>
              <a:rPr lang="en-US" dirty="0" smtClean="0"/>
              <a:t>Standardized author questionnaires for continuous improvement throughout the year.</a:t>
            </a:r>
          </a:p>
          <a:p>
            <a:endParaRPr lang="en-US" dirty="0" smtClean="0"/>
          </a:p>
          <a:p>
            <a:r>
              <a:rPr lang="en-US" dirty="0" smtClean="0"/>
              <a:t>Clarity on the availability of the current administrative  resource</a:t>
            </a:r>
            <a:endParaRPr lang="en-US" dirty="0"/>
          </a:p>
        </p:txBody>
      </p:sp>
      <p:sp>
        <p:nvSpPr>
          <p:cNvPr id="4" name="Slide Number Placeholder 3"/>
          <p:cNvSpPr>
            <a:spLocks noGrp="1"/>
          </p:cNvSpPr>
          <p:nvPr>
            <p:ph type="sldNum" sz="quarter" idx="12"/>
          </p:nvPr>
        </p:nvSpPr>
        <p:spPr/>
        <p:txBody>
          <a:bodyPr/>
          <a:lstStyle/>
          <a:p>
            <a:fld id="{E2B0242E-D7D2-4CDB-9D2C-2BD8DE52429F}" type="slidenum">
              <a:rPr lang="en-US" smtClean="0"/>
              <a:t>15</a:t>
            </a:fld>
            <a:endParaRPr lang="en-US"/>
          </a:p>
        </p:txBody>
      </p:sp>
    </p:spTree>
    <p:extLst>
      <p:ext uri="{BB962C8B-B14F-4D97-AF65-F5344CB8AC3E}">
        <p14:creationId xmlns:p14="http://schemas.microsoft.com/office/powerpoint/2010/main" val="23514998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0216" y="661220"/>
            <a:ext cx="7453992" cy="418645"/>
          </a:xfrm>
        </p:spPr>
        <p:txBody>
          <a:bodyPr>
            <a:noAutofit/>
          </a:bodyPr>
          <a:lstStyle/>
          <a:p>
            <a:r>
              <a:rPr lang="en-US" sz="2400" dirty="0" smtClean="0"/>
              <a:t>Financial outlook and recommendations GMJ </a:t>
            </a:r>
            <a:endParaRPr lang="en-US" sz="2400" dirty="0"/>
          </a:p>
        </p:txBody>
      </p:sp>
      <p:sp>
        <p:nvSpPr>
          <p:cNvPr id="3" name="Content Placeholder 2"/>
          <p:cNvSpPr>
            <a:spLocks noGrp="1"/>
          </p:cNvSpPr>
          <p:nvPr>
            <p:ph idx="1"/>
          </p:nvPr>
        </p:nvSpPr>
        <p:spPr>
          <a:xfrm>
            <a:off x="1127760" y="1173480"/>
            <a:ext cx="7665720" cy="5394960"/>
          </a:xfrm>
        </p:spPr>
        <p:txBody>
          <a:bodyPr>
            <a:normAutofit/>
          </a:bodyPr>
          <a:lstStyle/>
          <a:p>
            <a:pPr marL="0" indent="0">
              <a:buNone/>
            </a:pPr>
            <a:r>
              <a:rPr lang="en-US" dirty="0" smtClean="0"/>
              <a:t>The current financial overview (2017) is included in the financial template in Excel. </a:t>
            </a:r>
          </a:p>
          <a:p>
            <a:pPr marL="0" indent="0">
              <a:buNone/>
            </a:pPr>
            <a:r>
              <a:rPr lang="en-US" dirty="0" smtClean="0"/>
              <a:t>Few remarks:</a:t>
            </a:r>
          </a:p>
          <a:p>
            <a:pPr>
              <a:buFontTx/>
              <a:buChar char="-"/>
            </a:pPr>
            <a:r>
              <a:rPr lang="en-US" u="sng" dirty="0" smtClean="0"/>
              <a:t>Human resources: </a:t>
            </a:r>
            <a:r>
              <a:rPr lang="en-US" dirty="0" smtClean="0"/>
              <a:t>financial resources for supporting the journal are available and appear to be sufficient to support a well-qualified full-time Managing Editor (job description included in this deck), as well as some administrative support.   A very expensive,  additional intern-role would not have to be available in this scenario.</a:t>
            </a:r>
          </a:p>
          <a:p>
            <a:pPr>
              <a:buFontTx/>
              <a:buChar char="-"/>
            </a:pPr>
            <a:r>
              <a:rPr lang="en-US" u="sng" dirty="0" smtClean="0"/>
              <a:t>Editorial board meetings </a:t>
            </a:r>
            <a:r>
              <a:rPr lang="en-US" dirty="0" smtClean="0"/>
              <a:t>seem to run at relatively high costs, whereas the manuscript inflow and reviewer activity has been waning somewhat.  It would be good to assess how to increase the output of the Editorial Board meetings to the practical and immediate benefit of the journal.  Otherwise invest in Guest editor activities and board replacement.</a:t>
            </a:r>
          </a:p>
          <a:p>
            <a:pPr>
              <a:buFontTx/>
              <a:buChar char="-"/>
            </a:pPr>
            <a:r>
              <a:rPr lang="en-US" dirty="0" smtClean="0"/>
              <a:t>Workshops and </a:t>
            </a:r>
            <a:r>
              <a:rPr lang="en-US" u="sng" dirty="0" smtClean="0"/>
              <a:t>research building capacity-activities </a:t>
            </a:r>
            <a:r>
              <a:rPr lang="en-US" dirty="0" smtClean="0"/>
              <a:t>. These are crucial and deserve proper funding. </a:t>
            </a:r>
            <a:r>
              <a:rPr lang="en-US" dirty="0"/>
              <a:t> </a:t>
            </a:r>
            <a:r>
              <a:rPr lang="en-US" dirty="0" smtClean="0"/>
              <a:t>AJPP has put a placeholder in the budget for these activities.</a:t>
            </a:r>
          </a:p>
          <a:p>
            <a:pPr>
              <a:buFontTx/>
              <a:buChar char="-"/>
            </a:pPr>
            <a:r>
              <a:rPr lang="en-US" u="sng" dirty="0" smtClean="0"/>
              <a:t>Printing costs </a:t>
            </a:r>
            <a:r>
              <a:rPr lang="en-US" dirty="0" smtClean="0"/>
              <a:t>across the GMA annual statement  and GMJ  data show a large discrepancy (&gt;10K).</a:t>
            </a:r>
            <a:br>
              <a:rPr lang="en-US" dirty="0" smtClean="0"/>
            </a:br>
            <a:endParaRPr lang="en-US" dirty="0" smtClean="0"/>
          </a:p>
          <a:p>
            <a:pPr>
              <a:buFontTx/>
              <a:buChar char="-"/>
            </a:pPr>
            <a:r>
              <a:rPr lang="en-US" u="sng" dirty="0" smtClean="0"/>
              <a:t>Bookkeeping: </a:t>
            </a:r>
            <a:r>
              <a:rPr lang="en-US" dirty="0" smtClean="0"/>
              <a:t>there are no data available about Actuals versus Budget, and the ledgers of GMA and GMJ are not easily separated. It would be advisable to increase reporting levels of expenditures so as to assess budgeting accuracy and provide compliant reporting to external parties.</a:t>
            </a:r>
            <a:endParaRPr lang="en-US" u="sng" dirty="0" smtClean="0"/>
          </a:p>
          <a:p>
            <a:pPr>
              <a:buFontTx/>
              <a:buChar char="-"/>
            </a:pPr>
            <a:endParaRPr lang="en-US" dirty="0"/>
          </a:p>
          <a:p>
            <a:pPr>
              <a:buFontTx/>
              <a:buChar char="-"/>
            </a:pPr>
            <a:endParaRPr lang="en-US" dirty="0" smtClean="0"/>
          </a:p>
          <a:p>
            <a:pPr>
              <a:buFontTx/>
              <a:buChar char="-"/>
            </a:pPr>
            <a:endParaRPr lang="en-US" dirty="0"/>
          </a:p>
        </p:txBody>
      </p:sp>
      <p:sp>
        <p:nvSpPr>
          <p:cNvPr id="4" name="Slide Number Placeholder 3"/>
          <p:cNvSpPr>
            <a:spLocks noGrp="1"/>
          </p:cNvSpPr>
          <p:nvPr>
            <p:ph type="sldNum" sz="quarter" idx="12"/>
          </p:nvPr>
        </p:nvSpPr>
        <p:spPr/>
        <p:txBody>
          <a:bodyPr/>
          <a:lstStyle/>
          <a:p>
            <a:fld id="{E2B0242E-D7D2-4CDB-9D2C-2BD8DE52429F}" type="slidenum">
              <a:rPr lang="en-US" smtClean="0"/>
              <a:t>16</a:t>
            </a:fld>
            <a:endParaRPr lang="en-US"/>
          </a:p>
        </p:txBody>
      </p:sp>
    </p:spTree>
    <p:extLst>
      <p:ext uri="{BB962C8B-B14F-4D97-AF65-F5344CB8AC3E}">
        <p14:creationId xmlns:p14="http://schemas.microsoft.com/office/powerpoint/2010/main" val="36852594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smtClean="0"/>
              <a:t>Appendices </a:t>
            </a:r>
            <a:endParaRPr lang="en-US" dirty="0"/>
          </a:p>
        </p:txBody>
      </p:sp>
    </p:spTree>
    <p:extLst>
      <p:ext uri="{BB962C8B-B14F-4D97-AF65-F5344CB8AC3E}">
        <p14:creationId xmlns:p14="http://schemas.microsoft.com/office/powerpoint/2010/main" val="3544389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Job description managing editor </a:t>
            </a:r>
            <a:endParaRPr lang="en-US" dirty="0"/>
          </a:p>
        </p:txBody>
      </p:sp>
      <p:sp>
        <p:nvSpPr>
          <p:cNvPr id="3" name="Content Placeholder 2"/>
          <p:cNvSpPr>
            <a:spLocks noGrp="1"/>
          </p:cNvSpPr>
          <p:nvPr>
            <p:ph idx="1"/>
          </p:nvPr>
        </p:nvSpPr>
        <p:spPr/>
        <p:txBody>
          <a:bodyPr>
            <a:normAutofit fontScale="85000" lnSpcReduction="20000"/>
          </a:bodyPr>
          <a:lstStyle/>
          <a:p>
            <a:pPr lvl="0"/>
            <a:r>
              <a:rPr lang="en-US" dirty="0" smtClean="0"/>
              <a:t>Acquiring </a:t>
            </a:r>
            <a:r>
              <a:rPr lang="en-US" dirty="0"/>
              <a:t>and answering authors (review Articles, Special Issues)</a:t>
            </a:r>
          </a:p>
          <a:p>
            <a:pPr lvl="0"/>
            <a:r>
              <a:rPr lang="en-US" dirty="0"/>
              <a:t>Checking papers on completeness</a:t>
            </a:r>
          </a:p>
          <a:p>
            <a:pPr lvl="0"/>
            <a:r>
              <a:rPr lang="en-US" dirty="0"/>
              <a:t>Running papers through </a:t>
            </a:r>
            <a:r>
              <a:rPr lang="en-US" dirty="0" err="1"/>
              <a:t>CrossCheck</a:t>
            </a:r>
            <a:r>
              <a:rPr lang="en-US" dirty="0"/>
              <a:t> (plagiarism tool) and analyzing results</a:t>
            </a:r>
          </a:p>
          <a:p>
            <a:pPr lvl="0"/>
            <a:r>
              <a:rPr lang="en-US" dirty="0"/>
              <a:t>Filtering/rejecting bad papers</a:t>
            </a:r>
          </a:p>
          <a:p>
            <a:pPr lvl="0"/>
            <a:r>
              <a:rPr lang="en-US" dirty="0"/>
              <a:t>Assigning submissions/revisions to Editors/choosing Editors</a:t>
            </a:r>
          </a:p>
          <a:p>
            <a:pPr lvl="0"/>
            <a:r>
              <a:rPr lang="en-US" dirty="0"/>
              <a:t>Communicating with the Authors/Reviewers/Editors/Journal Manager/Publisher</a:t>
            </a:r>
          </a:p>
          <a:p>
            <a:pPr lvl="0"/>
            <a:r>
              <a:rPr lang="en-US" dirty="0"/>
              <a:t>Reminding Authors/Reviewers/Editors</a:t>
            </a:r>
          </a:p>
          <a:p>
            <a:pPr lvl="0"/>
            <a:r>
              <a:rPr lang="en-US" dirty="0"/>
              <a:t>Reporting on new developments (emerging areas)</a:t>
            </a:r>
          </a:p>
          <a:p>
            <a:pPr lvl="0"/>
            <a:r>
              <a:rPr lang="en-US" dirty="0"/>
              <a:t>Locating new Reviewers/maintenance of the Reviewers database/selecting Reviewers (if not done by the Editor)</a:t>
            </a:r>
          </a:p>
          <a:p>
            <a:pPr lvl="0"/>
            <a:r>
              <a:rPr lang="en-US" dirty="0"/>
              <a:t>Publisher tasks (e.g., call for papers; Guide for Authors; reporting on Editors, Reviewers)</a:t>
            </a:r>
          </a:p>
          <a:p>
            <a:pPr lvl="0"/>
            <a:r>
              <a:rPr lang="en-US" dirty="0"/>
              <a:t>Attending Board Meetings</a:t>
            </a:r>
          </a:p>
          <a:p>
            <a:pPr lvl="0"/>
            <a:r>
              <a:rPr lang="en-US" dirty="0"/>
              <a:t>Provide information and suggestions for new Board Members and Editors</a:t>
            </a:r>
          </a:p>
          <a:p>
            <a:pPr lvl="0"/>
            <a:r>
              <a:rPr lang="en-US" dirty="0"/>
              <a:t>Scholar one system development </a:t>
            </a:r>
          </a:p>
          <a:p>
            <a:pPr lvl="0"/>
            <a:r>
              <a:rPr lang="en-US" dirty="0"/>
              <a:t>Analyzing results from Scopus</a:t>
            </a:r>
          </a:p>
          <a:p>
            <a:pPr lvl="0"/>
            <a:r>
              <a:rPr lang="en-US" dirty="0"/>
              <a:t>Participating in marketing</a:t>
            </a:r>
          </a:p>
          <a:p>
            <a:pPr lvl="0"/>
            <a:r>
              <a:rPr lang="en-US" dirty="0"/>
              <a:t>Organizing -/ participating at conferences (not me)</a:t>
            </a:r>
          </a:p>
          <a:p>
            <a:endParaRPr lang="en-US" dirty="0"/>
          </a:p>
        </p:txBody>
      </p:sp>
      <p:sp>
        <p:nvSpPr>
          <p:cNvPr id="4" name="Slide Number Placeholder 3"/>
          <p:cNvSpPr>
            <a:spLocks noGrp="1"/>
          </p:cNvSpPr>
          <p:nvPr>
            <p:ph type="sldNum" sz="quarter" idx="10"/>
          </p:nvPr>
        </p:nvSpPr>
        <p:spPr/>
        <p:txBody>
          <a:bodyPr/>
          <a:lstStyle/>
          <a:p>
            <a:pPr defTabSz="457200"/>
            <a:fld id="{21B9ED3E-8A41-44FC-9DD3-F5B76EC186F7}" type="slidenum">
              <a:rPr lang="en-US" smtClean="0">
                <a:solidFill>
                  <a:prstClr val="black">
                    <a:tint val="75000"/>
                  </a:prstClr>
                </a:solidFill>
              </a:rPr>
              <a:pPr defTabSz="457200"/>
              <a:t>18</a:t>
            </a:fld>
            <a:endParaRPr lang="en-US" dirty="0">
              <a:solidFill>
                <a:prstClr val="black">
                  <a:tint val="75000"/>
                </a:prstClr>
              </a:solidFill>
            </a:endParaRPr>
          </a:p>
        </p:txBody>
      </p:sp>
    </p:spTree>
    <p:extLst>
      <p:ext uri="{BB962C8B-B14F-4D97-AF65-F5344CB8AC3E}">
        <p14:creationId xmlns:p14="http://schemas.microsoft.com/office/powerpoint/2010/main" val="28758379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used for business plan development </a:t>
            </a:r>
            <a:endParaRPr lang="en-US" dirty="0"/>
          </a:p>
        </p:txBody>
      </p:sp>
      <p:sp>
        <p:nvSpPr>
          <p:cNvPr id="3" name="Content Placeholder 2"/>
          <p:cNvSpPr>
            <a:spLocks noGrp="1"/>
          </p:cNvSpPr>
          <p:nvPr>
            <p:ph idx="1"/>
          </p:nvPr>
        </p:nvSpPr>
        <p:spPr/>
        <p:txBody>
          <a:bodyPr/>
          <a:lstStyle/>
          <a:p>
            <a:r>
              <a:rPr lang="en-US" dirty="0" smtClean="0"/>
              <a:t>Primary research</a:t>
            </a:r>
          </a:p>
          <a:p>
            <a:pPr lvl="1"/>
            <a:r>
              <a:rPr lang="en-US" dirty="0" smtClean="0"/>
              <a:t>Interviews with Margaret Lartey, Joe Bonney</a:t>
            </a:r>
          </a:p>
          <a:p>
            <a:pPr lvl="1"/>
            <a:r>
              <a:rPr lang="en-US" dirty="0" smtClean="0"/>
              <a:t>Interviews with authors, reviewers and general readership at GMA annual conference </a:t>
            </a:r>
          </a:p>
          <a:p>
            <a:pPr lvl="1"/>
            <a:r>
              <a:rPr lang="en-US" dirty="0" smtClean="0"/>
              <a:t>Author Survey to 109 authors </a:t>
            </a:r>
            <a:endParaRPr lang="en-US" dirty="0" smtClean="0"/>
          </a:p>
          <a:p>
            <a:pPr lvl="1"/>
            <a:r>
              <a:rPr lang="en-US" dirty="0" smtClean="0"/>
              <a:t>Financial estimates from Freda, David</a:t>
            </a:r>
            <a:endParaRPr lang="en-US" dirty="0" smtClean="0"/>
          </a:p>
          <a:p>
            <a:r>
              <a:rPr lang="en-US" dirty="0" smtClean="0"/>
              <a:t>Secondary research </a:t>
            </a:r>
          </a:p>
          <a:p>
            <a:pPr lvl="1"/>
            <a:r>
              <a:rPr lang="en-US" dirty="0" smtClean="0"/>
              <a:t>GMJ Data analysis Scopus and </a:t>
            </a:r>
            <a:r>
              <a:rPr lang="en-US" dirty="0" err="1" smtClean="0"/>
              <a:t>Scival</a:t>
            </a:r>
            <a:r>
              <a:rPr lang="en-US" dirty="0" smtClean="0"/>
              <a:t>, investigating available metrics and author listings, trends-analysis.</a:t>
            </a:r>
          </a:p>
          <a:p>
            <a:pPr lvl="1"/>
            <a:r>
              <a:rPr lang="en-US" dirty="0" smtClean="0"/>
              <a:t>GMA Strategic Plan 2017-2021</a:t>
            </a:r>
          </a:p>
          <a:p>
            <a:pPr lvl="1"/>
            <a:r>
              <a:rPr lang="en-US" dirty="0" smtClean="0"/>
              <a:t>Publishers without Borders Assignment report, January 2017 (Meg Brew, Jocalyn Clark) </a:t>
            </a:r>
            <a:endParaRPr lang="en-US" dirty="0"/>
          </a:p>
          <a:p>
            <a:pPr lvl="1">
              <a:buFontTx/>
              <a:buChar char="-"/>
            </a:pPr>
            <a:r>
              <a:rPr lang="en-US" dirty="0" smtClean="0"/>
              <a:t>AJPP website</a:t>
            </a:r>
          </a:p>
          <a:p>
            <a:pPr lvl="1">
              <a:buFontTx/>
              <a:buChar char="-"/>
            </a:pPr>
            <a:endParaRPr lang="en-US" dirty="0" smtClean="0"/>
          </a:p>
        </p:txBody>
      </p:sp>
      <p:sp>
        <p:nvSpPr>
          <p:cNvPr id="4" name="Slide Number Placeholder 3"/>
          <p:cNvSpPr>
            <a:spLocks noGrp="1"/>
          </p:cNvSpPr>
          <p:nvPr>
            <p:ph type="sldNum" sz="quarter" idx="10"/>
          </p:nvPr>
        </p:nvSpPr>
        <p:spPr/>
        <p:txBody>
          <a:bodyPr/>
          <a:lstStyle/>
          <a:p>
            <a:pPr defTabSz="457200"/>
            <a:fld id="{21B9ED3E-8A41-44FC-9DD3-F5B76EC186F7}" type="slidenum">
              <a:rPr lang="en-US" smtClean="0">
                <a:solidFill>
                  <a:prstClr val="black">
                    <a:tint val="75000"/>
                  </a:prstClr>
                </a:solidFill>
              </a:rPr>
              <a:pPr defTabSz="457200"/>
              <a:t>19</a:t>
            </a:fld>
            <a:endParaRPr lang="en-US" dirty="0">
              <a:solidFill>
                <a:prstClr val="black">
                  <a:tint val="75000"/>
                </a:prstClr>
              </a:solidFill>
            </a:endParaRPr>
          </a:p>
        </p:txBody>
      </p:sp>
    </p:spTree>
    <p:extLst>
      <p:ext uri="{BB962C8B-B14F-4D97-AF65-F5344CB8AC3E}">
        <p14:creationId xmlns:p14="http://schemas.microsoft.com/office/powerpoint/2010/main" val="11096413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696" y="813620"/>
            <a:ext cx="7453992" cy="418645"/>
          </a:xfrm>
        </p:spPr>
        <p:txBody>
          <a:bodyPr>
            <a:noAutofit/>
          </a:bodyPr>
          <a:lstStyle/>
          <a:p>
            <a:r>
              <a:rPr lang="en-US" sz="2400" dirty="0" smtClean="0"/>
              <a:t>Contents business review GMJ  2017 </a:t>
            </a:r>
            <a:endParaRPr lang="en-US" sz="2400" dirty="0"/>
          </a:p>
        </p:txBody>
      </p:sp>
      <p:sp>
        <p:nvSpPr>
          <p:cNvPr id="3" name="Content Placeholder 2"/>
          <p:cNvSpPr>
            <a:spLocks noGrp="1"/>
          </p:cNvSpPr>
          <p:nvPr>
            <p:ph idx="1"/>
          </p:nvPr>
        </p:nvSpPr>
        <p:spPr>
          <a:xfrm>
            <a:off x="777240" y="1478280"/>
            <a:ext cx="8031480" cy="5029200"/>
          </a:xfrm>
        </p:spPr>
        <p:txBody>
          <a:bodyPr>
            <a:normAutofit/>
          </a:bodyPr>
          <a:lstStyle/>
          <a:p>
            <a:pPr marL="0" indent="0">
              <a:buNone/>
            </a:pPr>
            <a:r>
              <a:rPr lang="en-US" dirty="0" smtClean="0"/>
              <a:t>SUMMARY </a:t>
            </a:r>
          </a:p>
          <a:p>
            <a:pPr marL="0" indent="0">
              <a:buNone/>
            </a:pPr>
            <a:endParaRPr lang="en-US" dirty="0" smtClean="0"/>
          </a:p>
          <a:p>
            <a:pPr marL="0" indent="0">
              <a:buNone/>
            </a:pPr>
            <a:r>
              <a:rPr lang="en-US" dirty="0" smtClean="0"/>
              <a:t>1. International position of the journal </a:t>
            </a:r>
          </a:p>
          <a:p>
            <a:pPr marL="0" indent="0">
              <a:buNone/>
            </a:pPr>
            <a:r>
              <a:rPr lang="en-US" dirty="0" smtClean="0"/>
              <a:t>2. Stakeholder analysis</a:t>
            </a:r>
          </a:p>
          <a:p>
            <a:pPr marL="0" indent="0">
              <a:buNone/>
            </a:pPr>
            <a:r>
              <a:rPr lang="en-US" dirty="0"/>
              <a:t>3</a:t>
            </a:r>
            <a:r>
              <a:rPr lang="en-US" dirty="0" smtClean="0"/>
              <a:t>. SWOT analyses</a:t>
            </a:r>
          </a:p>
          <a:p>
            <a:pPr marL="0" indent="0">
              <a:buNone/>
            </a:pPr>
            <a:r>
              <a:rPr lang="en-US" dirty="0" smtClean="0"/>
              <a:t>4. Summary of outcomes of the Author Survey </a:t>
            </a:r>
          </a:p>
          <a:p>
            <a:pPr marL="0" indent="0">
              <a:buNone/>
            </a:pPr>
            <a:r>
              <a:rPr lang="en-US" dirty="0" smtClean="0"/>
              <a:t>5. Best-fit scenario for further development </a:t>
            </a:r>
          </a:p>
          <a:p>
            <a:pPr marL="0" indent="0">
              <a:buNone/>
            </a:pPr>
            <a:r>
              <a:rPr lang="en-US" dirty="0" smtClean="0"/>
              <a:t>6. Financial outlook and recommendations  </a:t>
            </a:r>
          </a:p>
          <a:p>
            <a:pPr marL="0" indent="0">
              <a:buNone/>
            </a:pPr>
            <a:endParaRPr lang="en-US" dirty="0" smtClean="0"/>
          </a:p>
          <a:p>
            <a:pPr marL="0" indent="0">
              <a:buNone/>
            </a:pPr>
            <a:r>
              <a:rPr lang="en-US" dirty="0" smtClean="0"/>
              <a:t>Appendices</a:t>
            </a:r>
          </a:p>
          <a:p>
            <a:pPr lvl="1"/>
            <a:r>
              <a:rPr lang="en-US" dirty="0"/>
              <a:t>Job description Managing Editor-role (</a:t>
            </a:r>
            <a:r>
              <a:rPr lang="en-US" dirty="0" smtClean="0"/>
              <a:t>included)</a:t>
            </a:r>
          </a:p>
          <a:p>
            <a:pPr lvl="1"/>
            <a:r>
              <a:rPr lang="en-US" dirty="0"/>
              <a:t>References  and sources  (included)</a:t>
            </a:r>
          </a:p>
          <a:p>
            <a:pPr lvl="1"/>
            <a:r>
              <a:rPr lang="en-US" dirty="0" smtClean="0"/>
              <a:t>Author Survey in full (included)</a:t>
            </a:r>
          </a:p>
          <a:p>
            <a:pPr lvl="1"/>
            <a:r>
              <a:rPr lang="en-US" dirty="0" smtClean="0"/>
              <a:t>Special issue guidelines and templates (sent separately as Word files) </a:t>
            </a:r>
          </a:p>
          <a:p>
            <a:pPr lvl="1"/>
            <a:r>
              <a:rPr lang="en-US" dirty="0" smtClean="0"/>
              <a:t>Best practice in Article Based Publishing (sent separately as Word files)</a:t>
            </a:r>
          </a:p>
          <a:p>
            <a:pPr lvl="1"/>
            <a:r>
              <a:rPr lang="en-US" dirty="0" smtClean="0"/>
              <a:t>Budgeting template (sent separately as an Excel-file) </a:t>
            </a:r>
          </a:p>
          <a:p>
            <a:pPr lvl="1"/>
            <a:endParaRPr lang="en-US" dirty="0"/>
          </a:p>
        </p:txBody>
      </p:sp>
      <p:sp>
        <p:nvSpPr>
          <p:cNvPr id="4" name="Slide Number Placeholder 3"/>
          <p:cNvSpPr>
            <a:spLocks noGrp="1"/>
          </p:cNvSpPr>
          <p:nvPr>
            <p:ph type="sldNum" sz="quarter" idx="12"/>
          </p:nvPr>
        </p:nvSpPr>
        <p:spPr/>
        <p:txBody>
          <a:bodyPr/>
          <a:lstStyle/>
          <a:p>
            <a:fld id="{E2B0242E-D7D2-4CDB-9D2C-2BD8DE52429F}" type="slidenum">
              <a:rPr lang="en-US" smtClean="0"/>
              <a:t>2</a:t>
            </a:fld>
            <a:endParaRPr lang="en-US"/>
          </a:p>
        </p:txBody>
      </p:sp>
    </p:spTree>
    <p:extLst>
      <p:ext uri="{BB962C8B-B14F-4D97-AF65-F5344CB8AC3E}">
        <p14:creationId xmlns:p14="http://schemas.microsoft.com/office/powerpoint/2010/main" val="31348829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Quote IT hardware GMJ Editorial Office  </a:t>
            </a:r>
            <a:endParaRPr lang="en-US" dirty="0"/>
          </a:p>
        </p:txBody>
      </p:sp>
      <p:sp>
        <p:nvSpPr>
          <p:cNvPr id="3" name="Content Placeholder 2"/>
          <p:cNvSpPr>
            <a:spLocks noGrp="1"/>
          </p:cNvSpPr>
          <p:nvPr>
            <p:ph idx="1"/>
          </p:nvPr>
        </p:nvSpPr>
        <p:spPr/>
        <p:txBody>
          <a:bodyPr/>
          <a:lstStyle/>
          <a:p>
            <a:r>
              <a:rPr lang="en-US" dirty="0" smtClean="0"/>
              <a:t>Purchase of new computers</a:t>
            </a:r>
          </a:p>
          <a:p>
            <a:pPr lvl="1"/>
            <a:r>
              <a:rPr lang="en-US" dirty="0" smtClean="0"/>
              <a:t># 13: GHC 2800 – 3000</a:t>
            </a:r>
          </a:p>
          <a:p>
            <a:pPr lvl="1"/>
            <a:r>
              <a:rPr lang="en-US" dirty="0" smtClean="0"/>
              <a:t># 15: GHC 3500</a:t>
            </a:r>
          </a:p>
          <a:p>
            <a:pPr lvl="1"/>
            <a:endParaRPr lang="en-US" dirty="0"/>
          </a:p>
          <a:p>
            <a:r>
              <a:rPr lang="en-US" dirty="0" smtClean="0"/>
              <a:t>Purchase of new printers</a:t>
            </a:r>
          </a:p>
          <a:p>
            <a:pPr lvl="1"/>
            <a:r>
              <a:rPr lang="en-US" dirty="0" smtClean="0"/>
              <a:t>B/W: GHC 1700</a:t>
            </a:r>
          </a:p>
          <a:p>
            <a:pPr lvl="1"/>
            <a:r>
              <a:rPr lang="en-US" dirty="0" smtClean="0"/>
              <a:t>All-in-one: 2700</a:t>
            </a:r>
          </a:p>
          <a:p>
            <a:r>
              <a:rPr lang="en-US" dirty="0" smtClean="0"/>
              <a:t>UPS (1500 </a:t>
            </a:r>
            <a:r>
              <a:rPr lang="en-US" dirty="0" err="1" smtClean="0"/>
              <a:t>Solatex</a:t>
            </a:r>
            <a:r>
              <a:rPr lang="en-US" dirty="0" smtClean="0"/>
              <a:t>) </a:t>
            </a:r>
          </a:p>
          <a:p>
            <a:pPr lvl="1"/>
            <a:r>
              <a:rPr lang="en-US" dirty="0" smtClean="0"/>
              <a:t>GHC 1200 </a:t>
            </a:r>
          </a:p>
          <a:p>
            <a:pPr lvl="1"/>
            <a:endParaRPr lang="en-US" dirty="0"/>
          </a:p>
          <a:p>
            <a:pPr marL="86868" indent="0">
              <a:buNone/>
            </a:pPr>
            <a:r>
              <a:rPr lang="en-US" dirty="0" smtClean="0"/>
              <a:t>Total value for new IT hardware: GHC 12.100</a:t>
            </a:r>
          </a:p>
          <a:p>
            <a:pPr marL="86868" indent="0">
              <a:buNone/>
            </a:pPr>
            <a:endParaRPr lang="en-US" dirty="0"/>
          </a:p>
        </p:txBody>
      </p:sp>
      <p:sp>
        <p:nvSpPr>
          <p:cNvPr id="4" name="Slide Number Placeholder 3"/>
          <p:cNvSpPr>
            <a:spLocks noGrp="1"/>
          </p:cNvSpPr>
          <p:nvPr>
            <p:ph type="sldNum" sz="quarter" idx="10"/>
          </p:nvPr>
        </p:nvSpPr>
        <p:spPr/>
        <p:txBody>
          <a:bodyPr/>
          <a:lstStyle/>
          <a:p>
            <a:pPr defTabSz="457200"/>
            <a:fld id="{21B9ED3E-8A41-44FC-9DD3-F5B76EC186F7}" type="slidenum">
              <a:rPr lang="en-US" smtClean="0">
                <a:solidFill>
                  <a:prstClr val="black">
                    <a:tint val="75000"/>
                  </a:prstClr>
                </a:solidFill>
              </a:rPr>
              <a:pPr defTabSz="457200"/>
              <a:t>20</a:t>
            </a:fld>
            <a:endParaRPr lang="en-US" dirty="0">
              <a:solidFill>
                <a:prstClr val="black">
                  <a:tint val="75000"/>
                </a:prstClr>
              </a:solidFill>
            </a:endParaRPr>
          </a:p>
        </p:txBody>
      </p:sp>
    </p:spTree>
    <p:extLst>
      <p:ext uri="{BB962C8B-B14F-4D97-AF65-F5344CB8AC3E}">
        <p14:creationId xmlns:p14="http://schemas.microsoft.com/office/powerpoint/2010/main" val="3403617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7398"/>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t>Ghana Medical Journal 2017 Author Survey</a:t>
            </a:r>
          </a:p>
        </p:txBody>
      </p:sp>
      <p:sp>
        <p:nvSpPr>
          <p:cNvPr id="3" name="Text Placeholder 2"/>
          <p:cNvSpPr>
            <a:spLocks noGrp="1"/>
          </p:cNvSpPr>
          <p:nvPr>
            <p:ph type="body" sz="quarter" idx="12"/>
          </p:nvPr>
        </p:nvSpPr>
        <p:spPr/>
        <p:txBody>
          <a:bodyPr/>
          <a:lstStyle/>
          <a:p>
            <a:r>
              <a:t>Tuesday, November 14, 2017</a:t>
            </a:r>
          </a:p>
        </p:txBody>
      </p:sp>
    </p:spTree>
    <p:extLst>
      <p:ext uri="{BB962C8B-B14F-4D97-AF65-F5344CB8AC3E}">
        <p14:creationId xmlns:p14="http://schemas.microsoft.com/office/powerpoint/2010/main" val="21945591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t>Date Created: Thursday, November 02, 2017</a:t>
            </a:r>
          </a:p>
        </p:txBody>
      </p:sp>
      <p:sp>
        <p:nvSpPr>
          <p:cNvPr id="3" name="Title 2"/>
          <p:cNvSpPr>
            <a:spLocks noGrp="1"/>
          </p:cNvSpPr>
          <p:nvPr>
            <p:ph type="title"/>
          </p:nvPr>
        </p:nvSpPr>
        <p:spPr/>
        <p:txBody>
          <a:bodyPr/>
          <a:lstStyle/>
          <a:p>
            <a:r>
              <a:t>20</a:t>
            </a:r>
          </a:p>
        </p:txBody>
      </p:sp>
      <p:sp>
        <p:nvSpPr>
          <p:cNvPr id="4" name="Text Placeholder 3"/>
          <p:cNvSpPr>
            <a:spLocks noGrp="1"/>
          </p:cNvSpPr>
          <p:nvPr>
            <p:ph type="body" sz="quarter" idx="17"/>
          </p:nvPr>
        </p:nvSpPr>
        <p:spPr/>
        <p:txBody>
          <a:bodyPr/>
          <a:lstStyle/>
          <a:p>
            <a:r>
              <a:t>Total Responses</a:t>
            </a:r>
          </a:p>
        </p:txBody>
      </p:sp>
      <p:sp>
        <p:nvSpPr>
          <p:cNvPr id="5" name="Text Placeholder 4"/>
          <p:cNvSpPr>
            <a:spLocks noGrp="1"/>
          </p:cNvSpPr>
          <p:nvPr>
            <p:ph type="body" sz="quarter" idx="18"/>
          </p:nvPr>
        </p:nvSpPr>
        <p:spPr/>
        <p:txBody>
          <a:bodyPr/>
          <a:lstStyle/>
          <a:p>
            <a:r>
              <a:t>Complete Responses: 20</a:t>
            </a:r>
          </a:p>
        </p:txBody>
      </p:sp>
    </p:spTree>
    <p:extLst>
      <p:ext uri="{BB962C8B-B14F-4D97-AF65-F5344CB8AC3E}">
        <p14:creationId xmlns:p14="http://schemas.microsoft.com/office/powerpoint/2010/main" val="24847584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Q1: What were  the reasons for you to submit your paper to the Ghana Medical Journal? Please tick the relevant boxes below.</a:t>
            </a:r>
          </a:p>
        </p:txBody>
      </p:sp>
      <p:sp>
        <p:nvSpPr>
          <p:cNvPr id="3" name="Content Placeholder 2"/>
          <p:cNvSpPr>
            <a:spLocks noGrp="1"/>
          </p:cNvSpPr>
          <p:nvPr>
            <p:ph idx="1"/>
          </p:nvPr>
        </p:nvSpPr>
        <p:spPr/>
        <p:txBody>
          <a:bodyPr/>
          <a:lstStyle/>
          <a:p>
            <a:r>
              <a:t>Answered: 20    Skipped: 0</a:t>
            </a:r>
          </a:p>
        </p:txBody>
      </p:sp>
      <p:pic>
        <p:nvPicPr>
          <p:cNvPr id="4" name="Picture 3" descr="chart2012490460.png"/>
          <p:cNvPicPr>
            <a:picLocks noChangeAspect="1"/>
          </p:cNvPicPr>
          <p:nvPr/>
        </p:nvPicPr>
        <p:blipFill>
          <a:blip r:embed="rId2"/>
          <a:stretch>
            <a:fillRect/>
          </a:stretch>
        </p:blipFill>
        <p:spPr>
          <a:xfrm>
            <a:off x="1552167" y="1314395"/>
            <a:ext cx="5388428" cy="4838095"/>
          </a:xfrm>
          <a:prstGeom prst="rect">
            <a:avLst/>
          </a:prstGeom>
        </p:spPr>
      </p:pic>
    </p:spTree>
    <p:extLst>
      <p:ext uri="{BB962C8B-B14F-4D97-AF65-F5344CB8AC3E}">
        <p14:creationId xmlns:p14="http://schemas.microsoft.com/office/powerpoint/2010/main" val="35907437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Q1: What were  the reasons for you to submit your paper to the Ghana Medical Journal? Please tick the relevant boxes below.</a:t>
            </a:r>
          </a:p>
        </p:txBody>
      </p:sp>
      <p:sp>
        <p:nvSpPr>
          <p:cNvPr id="3" name="Content Placeholder 2"/>
          <p:cNvSpPr>
            <a:spLocks noGrp="1"/>
          </p:cNvSpPr>
          <p:nvPr>
            <p:ph idx="1"/>
          </p:nvPr>
        </p:nvSpPr>
        <p:spPr/>
        <p:txBody>
          <a:bodyPr/>
          <a:lstStyle/>
          <a:p>
            <a:r>
              <a:t>Answered: 20    Skipped: 0</a:t>
            </a:r>
          </a:p>
        </p:txBody>
      </p:sp>
      <p:pic>
        <p:nvPicPr>
          <p:cNvPr id="4" name="Picture 3" descr="table2012490460.png"/>
          <p:cNvPicPr>
            <a:picLocks noChangeAspect="1"/>
          </p:cNvPicPr>
          <p:nvPr/>
        </p:nvPicPr>
        <p:blipFill>
          <a:blip r:embed="rId2"/>
          <a:stretch>
            <a:fillRect/>
          </a:stretch>
        </p:blipFill>
        <p:spPr>
          <a:xfrm>
            <a:off x="1049658" y="1997991"/>
            <a:ext cx="5388428" cy="3229428"/>
          </a:xfrm>
          <a:prstGeom prst="rect">
            <a:avLst/>
          </a:prstGeom>
        </p:spPr>
      </p:pic>
    </p:spTree>
    <p:extLst>
      <p:ext uri="{BB962C8B-B14F-4D97-AF65-F5344CB8AC3E}">
        <p14:creationId xmlns:p14="http://schemas.microsoft.com/office/powerpoint/2010/main" val="34221551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t>Q2: Was GMJ your first choice of journal for your article?</a:t>
            </a:r>
          </a:p>
        </p:txBody>
      </p:sp>
      <p:sp>
        <p:nvSpPr>
          <p:cNvPr id="3" name="Content Placeholder 2"/>
          <p:cNvSpPr>
            <a:spLocks noGrp="1"/>
          </p:cNvSpPr>
          <p:nvPr>
            <p:ph idx="1"/>
          </p:nvPr>
        </p:nvSpPr>
        <p:spPr/>
        <p:txBody>
          <a:bodyPr/>
          <a:lstStyle/>
          <a:p>
            <a:r>
              <a:t>Answered: 20    Skipped: 0</a:t>
            </a:r>
          </a:p>
        </p:txBody>
      </p:sp>
      <p:pic>
        <p:nvPicPr>
          <p:cNvPr id="4" name="Picture 3" descr="chart2012506320.png"/>
          <p:cNvPicPr>
            <a:picLocks noChangeAspect="1"/>
          </p:cNvPicPr>
          <p:nvPr/>
        </p:nvPicPr>
        <p:blipFill>
          <a:blip r:embed="rId2"/>
          <a:stretch>
            <a:fillRect/>
          </a:stretch>
        </p:blipFill>
        <p:spPr>
          <a:xfrm>
            <a:off x="1049658" y="1997993"/>
            <a:ext cx="5388428" cy="3023809"/>
          </a:xfrm>
          <a:prstGeom prst="rect">
            <a:avLst/>
          </a:prstGeom>
        </p:spPr>
      </p:pic>
    </p:spTree>
    <p:extLst>
      <p:ext uri="{BB962C8B-B14F-4D97-AF65-F5344CB8AC3E}">
        <p14:creationId xmlns:p14="http://schemas.microsoft.com/office/powerpoint/2010/main" val="1316747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t>Q2: Was GMJ your first choice of journal for your article?</a:t>
            </a:r>
          </a:p>
        </p:txBody>
      </p:sp>
      <p:sp>
        <p:nvSpPr>
          <p:cNvPr id="3" name="Content Placeholder 2"/>
          <p:cNvSpPr>
            <a:spLocks noGrp="1"/>
          </p:cNvSpPr>
          <p:nvPr>
            <p:ph idx="1"/>
          </p:nvPr>
        </p:nvSpPr>
        <p:spPr/>
        <p:txBody>
          <a:bodyPr/>
          <a:lstStyle/>
          <a:p>
            <a:r>
              <a:t>Answered: 20    Skipped: 0</a:t>
            </a:r>
          </a:p>
        </p:txBody>
      </p:sp>
      <p:pic>
        <p:nvPicPr>
          <p:cNvPr id="4" name="Picture 3" descr="table2012506320.png"/>
          <p:cNvPicPr>
            <a:picLocks noChangeAspect="1"/>
          </p:cNvPicPr>
          <p:nvPr/>
        </p:nvPicPr>
        <p:blipFill>
          <a:blip r:embed="rId2"/>
          <a:stretch>
            <a:fillRect/>
          </a:stretch>
        </p:blipFill>
        <p:spPr>
          <a:xfrm>
            <a:off x="1049658" y="1997988"/>
            <a:ext cx="5388428" cy="1354667"/>
          </a:xfrm>
          <a:prstGeom prst="rect">
            <a:avLst/>
          </a:prstGeom>
        </p:spPr>
      </p:pic>
    </p:spTree>
    <p:extLst>
      <p:ext uri="{BB962C8B-B14F-4D97-AF65-F5344CB8AC3E}">
        <p14:creationId xmlns:p14="http://schemas.microsoft.com/office/powerpoint/2010/main" val="4026966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Q3: Based on your most recent experience with GMJ, how would you rate:</a:t>
            </a:r>
          </a:p>
        </p:txBody>
      </p:sp>
      <p:sp>
        <p:nvSpPr>
          <p:cNvPr id="3" name="Content Placeholder 2"/>
          <p:cNvSpPr>
            <a:spLocks noGrp="1"/>
          </p:cNvSpPr>
          <p:nvPr>
            <p:ph idx="1"/>
          </p:nvPr>
        </p:nvSpPr>
        <p:spPr/>
        <p:txBody>
          <a:bodyPr/>
          <a:lstStyle/>
          <a:p>
            <a:r>
              <a:t>Answered: 20    Skipped: 0</a:t>
            </a:r>
          </a:p>
        </p:txBody>
      </p:sp>
      <p:pic>
        <p:nvPicPr>
          <p:cNvPr id="4" name="Picture 3" descr="chart2012579770.png"/>
          <p:cNvPicPr>
            <a:picLocks noChangeAspect="1"/>
          </p:cNvPicPr>
          <p:nvPr/>
        </p:nvPicPr>
        <p:blipFill>
          <a:blip r:embed="rId2"/>
          <a:stretch>
            <a:fillRect/>
          </a:stretch>
        </p:blipFill>
        <p:spPr>
          <a:xfrm>
            <a:off x="1568649" y="982200"/>
            <a:ext cx="4799207" cy="5224725"/>
          </a:xfrm>
          <a:prstGeom prst="rect">
            <a:avLst/>
          </a:prstGeom>
        </p:spPr>
      </p:pic>
    </p:spTree>
    <p:extLst>
      <p:ext uri="{BB962C8B-B14F-4D97-AF65-F5344CB8AC3E}">
        <p14:creationId xmlns:p14="http://schemas.microsoft.com/office/powerpoint/2010/main" val="36869622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Q3: Based on your most recent experience with GMJ, how would you rate:</a:t>
            </a:r>
          </a:p>
        </p:txBody>
      </p:sp>
      <p:sp>
        <p:nvSpPr>
          <p:cNvPr id="3" name="Content Placeholder 2"/>
          <p:cNvSpPr>
            <a:spLocks noGrp="1"/>
          </p:cNvSpPr>
          <p:nvPr>
            <p:ph idx="1"/>
          </p:nvPr>
        </p:nvSpPr>
        <p:spPr/>
        <p:txBody>
          <a:bodyPr/>
          <a:lstStyle/>
          <a:p>
            <a:r>
              <a:t>Answered: 20    Skipped: 0</a:t>
            </a:r>
          </a:p>
        </p:txBody>
      </p:sp>
      <p:pic>
        <p:nvPicPr>
          <p:cNvPr id="4" name="Picture 3" descr="table2012579770.png"/>
          <p:cNvPicPr>
            <a:picLocks noChangeAspect="1"/>
          </p:cNvPicPr>
          <p:nvPr/>
        </p:nvPicPr>
        <p:blipFill>
          <a:blip r:embed="rId2"/>
          <a:stretch>
            <a:fillRect/>
          </a:stretch>
        </p:blipFill>
        <p:spPr>
          <a:xfrm>
            <a:off x="2293579" y="982200"/>
            <a:ext cx="4164893" cy="5313293"/>
          </a:xfrm>
          <a:prstGeom prst="rect">
            <a:avLst/>
          </a:prstGeom>
        </p:spPr>
      </p:pic>
      <p:sp>
        <p:nvSpPr>
          <p:cNvPr id="5" name="Down Arrow 4"/>
          <p:cNvSpPr/>
          <p:nvPr/>
        </p:nvSpPr>
        <p:spPr>
          <a:xfrm rot="5400000">
            <a:off x="4842389" y="2338436"/>
            <a:ext cx="318233" cy="256841"/>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6" name="Down Arrow 5"/>
          <p:cNvSpPr/>
          <p:nvPr/>
        </p:nvSpPr>
        <p:spPr>
          <a:xfrm rot="5400000">
            <a:off x="5234589" y="3272898"/>
            <a:ext cx="318233" cy="256841"/>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9" name="Down Arrow 8"/>
          <p:cNvSpPr/>
          <p:nvPr/>
        </p:nvSpPr>
        <p:spPr>
          <a:xfrm rot="16200000">
            <a:off x="3178344" y="3998917"/>
            <a:ext cx="318233" cy="256841"/>
          </a:xfrm>
          <a:prstGeom prst="down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1" name="Left-Right Arrow 10"/>
          <p:cNvSpPr/>
          <p:nvPr/>
        </p:nvSpPr>
        <p:spPr>
          <a:xfrm>
            <a:off x="3288196" y="4887784"/>
            <a:ext cx="355356" cy="241643"/>
          </a:xfrm>
          <a:prstGeom prst="leftRight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2" name="Left-Right Arrow 11"/>
          <p:cNvSpPr/>
          <p:nvPr/>
        </p:nvSpPr>
        <p:spPr>
          <a:xfrm>
            <a:off x="3288196" y="1938641"/>
            <a:ext cx="355356" cy="241643"/>
          </a:xfrm>
          <a:prstGeom prst="leftRight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12713591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Q4: Based on your experience as an author would you submit another article if relevant to the journal's scope?</a:t>
            </a:r>
          </a:p>
        </p:txBody>
      </p:sp>
      <p:sp>
        <p:nvSpPr>
          <p:cNvPr id="3" name="Content Placeholder 2"/>
          <p:cNvSpPr>
            <a:spLocks noGrp="1"/>
          </p:cNvSpPr>
          <p:nvPr>
            <p:ph idx="1"/>
          </p:nvPr>
        </p:nvSpPr>
        <p:spPr/>
        <p:txBody>
          <a:bodyPr/>
          <a:lstStyle/>
          <a:p>
            <a:r>
              <a:t>Answered: 19    Skipped: 1</a:t>
            </a:r>
          </a:p>
        </p:txBody>
      </p:sp>
      <p:pic>
        <p:nvPicPr>
          <p:cNvPr id="4" name="Picture 3" descr="chart2012670620.png"/>
          <p:cNvPicPr>
            <a:picLocks noChangeAspect="1"/>
          </p:cNvPicPr>
          <p:nvPr/>
        </p:nvPicPr>
        <p:blipFill>
          <a:blip r:embed="rId2"/>
          <a:stretch>
            <a:fillRect/>
          </a:stretch>
        </p:blipFill>
        <p:spPr>
          <a:xfrm>
            <a:off x="1049658" y="1997989"/>
            <a:ext cx="5388428" cy="3507619"/>
          </a:xfrm>
          <a:prstGeom prst="rect">
            <a:avLst/>
          </a:prstGeom>
        </p:spPr>
      </p:pic>
    </p:spTree>
    <p:extLst>
      <p:ext uri="{BB962C8B-B14F-4D97-AF65-F5344CB8AC3E}">
        <p14:creationId xmlns:p14="http://schemas.microsoft.com/office/powerpoint/2010/main" val="19801421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Summary </a:t>
            </a:r>
            <a:endParaRPr lang="en-US" sz="2400" dirty="0"/>
          </a:p>
        </p:txBody>
      </p:sp>
      <p:sp>
        <p:nvSpPr>
          <p:cNvPr id="3" name="Content Placeholder 2"/>
          <p:cNvSpPr>
            <a:spLocks noGrp="1"/>
          </p:cNvSpPr>
          <p:nvPr>
            <p:ph idx="1"/>
          </p:nvPr>
        </p:nvSpPr>
        <p:spPr>
          <a:xfrm>
            <a:off x="1066800" y="1554480"/>
            <a:ext cx="7650480" cy="4953000"/>
          </a:xfrm>
        </p:spPr>
        <p:txBody>
          <a:bodyPr>
            <a:normAutofit/>
          </a:bodyPr>
          <a:lstStyle/>
          <a:p>
            <a:pPr marL="0" indent="0">
              <a:buNone/>
            </a:pPr>
            <a:r>
              <a:rPr lang="en-US" dirty="0" smtClean="0"/>
              <a:t>Based on primary and secondary desk research as listed in the final appendix , I have conducted a business analysis during the last week of the AJPP assignment. </a:t>
            </a:r>
          </a:p>
          <a:p>
            <a:pPr marL="0" indent="0">
              <a:buNone/>
            </a:pPr>
            <a:endParaRPr lang="en-US" dirty="0" smtClean="0"/>
          </a:p>
          <a:p>
            <a:pPr marL="0" indent="0">
              <a:buNone/>
            </a:pPr>
            <a:r>
              <a:rPr lang="en-US" dirty="0" smtClean="0"/>
              <a:t>The attached slide deck summarizes the findings, and support further development of three key areas for GMJ:</a:t>
            </a:r>
          </a:p>
          <a:p>
            <a:pPr marL="0" indent="0">
              <a:buNone/>
            </a:pPr>
            <a:endParaRPr lang="en-US" dirty="0" smtClean="0"/>
          </a:p>
          <a:p>
            <a:pPr marL="0" indent="0">
              <a:buNone/>
            </a:pPr>
            <a:r>
              <a:rPr lang="en-US" dirty="0" smtClean="0"/>
              <a:t>►Stakeholder engagement strategy for each critical stakeholder group</a:t>
            </a:r>
          </a:p>
          <a:p>
            <a:pPr marL="0" indent="0">
              <a:buNone/>
            </a:pPr>
            <a:r>
              <a:rPr lang="en-US" dirty="0" smtClean="0"/>
              <a:t>►Content strategy addressing type of content, format and notification </a:t>
            </a:r>
          </a:p>
          <a:p>
            <a:pPr marL="0" indent="0">
              <a:buNone/>
            </a:pPr>
            <a:r>
              <a:rPr lang="en-US" dirty="0" smtClean="0"/>
              <a:t>►Operational effectivity for the infilling of editorial roles, manuscript workflow  and business reporting. </a:t>
            </a:r>
          </a:p>
          <a:p>
            <a:pPr marL="0" indent="0">
              <a:buNone/>
            </a:pPr>
            <a:endParaRPr lang="en-US" dirty="0" smtClean="0"/>
          </a:p>
          <a:p>
            <a:pPr marL="0" indent="0">
              <a:buNone/>
            </a:pPr>
            <a:r>
              <a:rPr lang="en-US" dirty="0" smtClean="0"/>
              <a:t>Going forward, each of these strategies will require a succinct plan of action with timeliness and a dedicated budget. </a:t>
            </a:r>
          </a:p>
          <a:p>
            <a:pPr marL="0" indent="0">
              <a:buNone/>
            </a:pPr>
            <a:endParaRPr lang="en-US" dirty="0"/>
          </a:p>
          <a:p>
            <a:pPr marL="0" indent="0">
              <a:buNone/>
            </a:pPr>
            <a:r>
              <a:rPr lang="en-US" dirty="0" smtClean="0"/>
              <a:t>My assignment at GMJ , as well as the workshops held at UCC, KNUST and </a:t>
            </a:r>
            <a:r>
              <a:rPr lang="en-US" dirty="0" err="1" smtClean="0"/>
              <a:t>UoG</a:t>
            </a:r>
            <a:r>
              <a:rPr lang="en-US" dirty="0" smtClean="0"/>
              <a:t>, have extended my understanding of the ongoing need for research-building activities as a prerequisite to publishing a successful research journal. </a:t>
            </a:r>
            <a:endParaRPr lang="en-US" dirty="0"/>
          </a:p>
          <a:p>
            <a:pPr marL="0" indent="0">
              <a:buNone/>
            </a:pPr>
            <a:endParaRPr lang="en-US" dirty="0" smtClean="0"/>
          </a:p>
        </p:txBody>
      </p:sp>
      <p:sp>
        <p:nvSpPr>
          <p:cNvPr id="4" name="Slide Number Placeholder 3"/>
          <p:cNvSpPr>
            <a:spLocks noGrp="1"/>
          </p:cNvSpPr>
          <p:nvPr>
            <p:ph type="sldNum" sz="quarter" idx="12"/>
          </p:nvPr>
        </p:nvSpPr>
        <p:spPr/>
        <p:txBody>
          <a:bodyPr/>
          <a:lstStyle/>
          <a:p>
            <a:fld id="{E2B0242E-D7D2-4CDB-9D2C-2BD8DE52429F}" type="slidenum">
              <a:rPr lang="en-US" smtClean="0"/>
              <a:t>3</a:t>
            </a:fld>
            <a:endParaRPr lang="en-US"/>
          </a:p>
        </p:txBody>
      </p:sp>
    </p:spTree>
    <p:extLst>
      <p:ext uri="{BB962C8B-B14F-4D97-AF65-F5344CB8AC3E}">
        <p14:creationId xmlns:p14="http://schemas.microsoft.com/office/powerpoint/2010/main" val="17558518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Q4: Based on your experience as an author would you submit another article if relevant to the journal's scope?</a:t>
            </a:r>
          </a:p>
        </p:txBody>
      </p:sp>
      <p:sp>
        <p:nvSpPr>
          <p:cNvPr id="3" name="Content Placeholder 2"/>
          <p:cNvSpPr>
            <a:spLocks noGrp="1"/>
          </p:cNvSpPr>
          <p:nvPr>
            <p:ph idx="1"/>
          </p:nvPr>
        </p:nvSpPr>
        <p:spPr/>
        <p:txBody>
          <a:bodyPr/>
          <a:lstStyle/>
          <a:p>
            <a:r>
              <a:t>Answered: 19    Skipped: 1</a:t>
            </a:r>
          </a:p>
        </p:txBody>
      </p:sp>
      <p:pic>
        <p:nvPicPr>
          <p:cNvPr id="4" name="Picture 3" descr="table2012670620.png"/>
          <p:cNvPicPr>
            <a:picLocks noChangeAspect="1"/>
          </p:cNvPicPr>
          <p:nvPr/>
        </p:nvPicPr>
        <p:blipFill>
          <a:blip r:embed="rId2"/>
          <a:stretch>
            <a:fillRect/>
          </a:stretch>
        </p:blipFill>
        <p:spPr>
          <a:xfrm>
            <a:off x="1049658" y="1997989"/>
            <a:ext cx="5388428" cy="1729619"/>
          </a:xfrm>
          <a:prstGeom prst="rect">
            <a:avLst/>
          </a:prstGeom>
        </p:spPr>
      </p:pic>
    </p:spTree>
    <p:extLst>
      <p:ext uri="{BB962C8B-B14F-4D97-AF65-F5344CB8AC3E}">
        <p14:creationId xmlns:p14="http://schemas.microsoft.com/office/powerpoint/2010/main" val="2558690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Q5: What percentage of your colleagues consult the journal on a regular basis?</a:t>
            </a:r>
          </a:p>
        </p:txBody>
      </p:sp>
      <p:sp>
        <p:nvSpPr>
          <p:cNvPr id="3" name="Content Placeholder 2"/>
          <p:cNvSpPr>
            <a:spLocks noGrp="1"/>
          </p:cNvSpPr>
          <p:nvPr>
            <p:ph idx="1"/>
          </p:nvPr>
        </p:nvSpPr>
        <p:spPr/>
        <p:txBody>
          <a:bodyPr/>
          <a:lstStyle/>
          <a:p>
            <a:r>
              <a:t>Answered: 20    Skipped: 0</a:t>
            </a:r>
          </a:p>
        </p:txBody>
      </p:sp>
      <p:pic>
        <p:nvPicPr>
          <p:cNvPr id="4" name="Picture 3" descr="chart2012698690.png"/>
          <p:cNvPicPr>
            <a:picLocks noChangeAspect="1"/>
          </p:cNvPicPr>
          <p:nvPr/>
        </p:nvPicPr>
        <p:blipFill>
          <a:blip r:embed="rId2"/>
          <a:stretch>
            <a:fillRect/>
          </a:stretch>
        </p:blipFill>
        <p:spPr>
          <a:xfrm>
            <a:off x="1049658" y="1997988"/>
            <a:ext cx="5388428" cy="4475237"/>
          </a:xfrm>
          <a:prstGeom prst="rect">
            <a:avLst/>
          </a:prstGeom>
        </p:spPr>
      </p:pic>
    </p:spTree>
    <p:extLst>
      <p:ext uri="{BB962C8B-B14F-4D97-AF65-F5344CB8AC3E}">
        <p14:creationId xmlns:p14="http://schemas.microsoft.com/office/powerpoint/2010/main" val="3148490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Q5: What percentage of your colleagues consult the journal on a regular basis?</a:t>
            </a:r>
          </a:p>
        </p:txBody>
      </p:sp>
      <p:sp>
        <p:nvSpPr>
          <p:cNvPr id="3" name="Content Placeholder 2"/>
          <p:cNvSpPr>
            <a:spLocks noGrp="1"/>
          </p:cNvSpPr>
          <p:nvPr>
            <p:ph idx="1"/>
          </p:nvPr>
        </p:nvSpPr>
        <p:spPr/>
        <p:txBody>
          <a:bodyPr/>
          <a:lstStyle/>
          <a:p>
            <a:r>
              <a:t>Answered: 20    Skipped: 0</a:t>
            </a:r>
          </a:p>
        </p:txBody>
      </p:sp>
      <p:pic>
        <p:nvPicPr>
          <p:cNvPr id="4" name="Picture 3" descr="table2012698690.png"/>
          <p:cNvPicPr>
            <a:picLocks noChangeAspect="1"/>
          </p:cNvPicPr>
          <p:nvPr/>
        </p:nvPicPr>
        <p:blipFill>
          <a:blip r:embed="rId2"/>
          <a:stretch>
            <a:fillRect/>
          </a:stretch>
        </p:blipFill>
        <p:spPr>
          <a:xfrm>
            <a:off x="1049658" y="1997989"/>
            <a:ext cx="5388428" cy="2104571"/>
          </a:xfrm>
          <a:prstGeom prst="rect">
            <a:avLst/>
          </a:prstGeom>
        </p:spPr>
      </p:pic>
    </p:spTree>
    <p:extLst>
      <p:ext uri="{BB962C8B-B14F-4D97-AF65-F5344CB8AC3E}">
        <p14:creationId xmlns:p14="http://schemas.microsoft.com/office/powerpoint/2010/main" val="34052703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Q6: In general, how would you rate the relevance of papers to your clinical practice or medical research?</a:t>
            </a:r>
          </a:p>
        </p:txBody>
      </p:sp>
      <p:sp>
        <p:nvSpPr>
          <p:cNvPr id="3" name="Content Placeholder 2"/>
          <p:cNvSpPr>
            <a:spLocks noGrp="1"/>
          </p:cNvSpPr>
          <p:nvPr>
            <p:ph idx="1"/>
          </p:nvPr>
        </p:nvSpPr>
        <p:spPr/>
        <p:txBody>
          <a:bodyPr/>
          <a:lstStyle/>
          <a:p>
            <a:r>
              <a:t>Answered: 20    Skipped: 0</a:t>
            </a:r>
          </a:p>
        </p:txBody>
      </p:sp>
      <p:pic>
        <p:nvPicPr>
          <p:cNvPr id="4" name="Picture 3" descr="chart2012761320.png"/>
          <p:cNvPicPr>
            <a:picLocks noChangeAspect="1"/>
          </p:cNvPicPr>
          <p:nvPr/>
        </p:nvPicPr>
        <p:blipFill>
          <a:blip r:embed="rId2"/>
          <a:stretch>
            <a:fillRect/>
          </a:stretch>
        </p:blipFill>
        <p:spPr>
          <a:xfrm>
            <a:off x="1049658" y="1997988"/>
            <a:ext cx="5388428" cy="4475237"/>
          </a:xfrm>
          <a:prstGeom prst="rect">
            <a:avLst/>
          </a:prstGeom>
        </p:spPr>
      </p:pic>
    </p:spTree>
    <p:extLst>
      <p:ext uri="{BB962C8B-B14F-4D97-AF65-F5344CB8AC3E}">
        <p14:creationId xmlns:p14="http://schemas.microsoft.com/office/powerpoint/2010/main" val="11106018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Q6: In general, how would you rate the relevance of papers to your clinical practice or medical research?</a:t>
            </a:r>
          </a:p>
        </p:txBody>
      </p:sp>
      <p:sp>
        <p:nvSpPr>
          <p:cNvPr id="3" name="Content Placeholder 2"/>
          <p:cNvSpPr>
            <a:spLocks noGrp="1"/>
          </p:cNvSpPr>
          <p:nvPr>
            <p:ph idx="1"/>
          </p:nvPr>
        </p:nvSpPr>
        <p:spPr/>
        <p:txBody>
          <a:bodyPr/>
          <a:lstStyle/>
          <a:p>
            <a:r>
              <a:t>Answered: 20    Skipped: 0</a:t>
            </a:r>
          </a:p>
        </p:txBody>
      </p:sp>
      <p:pic>
        <p:nvPicPr>
          <p:cNvPr id="4" name="Picture 3" descr="table2012761320.png"/>
          <p:cNvPicPr>
            <a:picLocks noChangeAspect="1"/>
          </p:cNvPicPr>
          <p:nvPr/>
        </p:nvPicPr>
        <p:blipFill>
          <a:blip r:embed="rId2"/>
          <a:stretch>
            <a:fillRect/>
          </a:stretch>
        </p:blipFill>
        <p:spPr>
          <a:xfrm>
            <a:off x="1049658" y="1997989"/>
            <a:ext cx="5388428" cy="2104571"/>
          </a:xfrm>
          <a:prstGeom prst="rect">
            <a:avLst/>
          </a:prstGeom>
        </p:spPr>
      </p:pic>
    </p:spTree>
    <p:extLst>
      <p:ext uri="{BB962C8B-B14F-4D97-AF65-F5344CB8AC3E}">
        <p14:creationId xmlns:p14="http://schemas.microsoft.com/office/powerpoint/2010/main" val="17681113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Q7: Has the relevance of the journal changed over the last few years?</a:t>
            </a:r>
          </a:p>
        </p:txBody>
      </p:sp>
      <p:sp>
        <p:nvSpPr>
          <p:cNvPr id="3" name="Content Placeholder 2"/>
          <p:cNvSpPr>
            <a:spLocks noGrp="1"/>
          </p:cNvSpPr>
          <p:nvPr>
            <p:ph idx="1"/>
          </p:nvPr>
        </p:nvSpPr>
        <p:spPr/>
        <p:txBody>
          <a:bodyPr/>
          <a:lstStyle/>
          <a:p>
            <a:r>
              <a:t>Answered: 20    Skipped: 0</a:t>
            </a:r>
          </a:p>
        </p:txBody>
      </p:sp>
      <p:pic>
        <p:nvPicPr>
          <p:cNvPr id="4" name="Picture 3" descr="chart2012779470.png"/>
          <p:cNvPicPr>
            <a:picLocks noChangeAspect="1"/>
          </p:cNvPicPr>
          <p:nvPr/>
        </p:nvPicPr>
        <p:blipFill>
          <a:blip r:embed="rId2"/>
          <a:stretch>
            <a:fillRect/>
          </a:stretch>
        </p:blipFill>
        <p:spPr>
          <a:xfrm>
            <a:off x="1049658" y="1997989"/>
            <a:ext cx="5388428" cy="3507619"/>
          </a:xfrm>
          <a:prstGeom prst="rect">
            <a:avLst/>
          </a:prstGeom>
        </p:spPr>
      </p:pic>
    </p:spTree>
    <p:extLst>
      <p:ext uri="{BB962C8B-B14F-4D97-AF65-F5344CB8AC3E}">
        <p14:creationId xmlns:p14="http://schemas.microsoft.com/office/powerpoint/2010/main" val="19347181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Q7: Has the relevance of the journal changed over the last few years?</a:t>
            </a:r>
          </a:p>
        </p:txBody>
      </p:sp>
      <p:sp>
        <p:nvSpPr>
          <p:cNvPr id="3" name="Content Placeholder 2"/>
          <p:cNvSpPr>
            <a:spLocks noGrp="1"/>
          </p:cNvSpPr>
          <p:nvPr>
            <p:ph idx="1"/>
          </p:nvPr>
        </p:nvSpPr>
        <p:spPr/>
        <p:txBody>
          <a:bodyPr/>
          <a:lstStyle/>
          <a:p>
            <a:r>
              <a:t>Answered: 20    Skipped: 0</a:t>
            </a:r>
          </a:p>
        </p:txBody>
      </p:sp>
      <p:pic>
        <p:nvPicPr>
          <p:cNvPr id="4" name="Picture 3" descr="table2012779470.png"/>
          <p:cNvPicPr>
            <a:picLocks noChangeAspect="1"/>
          </p:cNvPicPr>
          <p:nvPr/>
        </p:nvPicPr>
        <p:blipFill>
          <a:blip r:embed="rId2"/>
          <a:stretch>
            <a:fillRect/>
          </a:stretch>
        </p:blipFill>
        <p:spPr>
          <a:xfrm>
            <a:off x="1049658" y="1997989"/>
            <a:ext cx="5388428" cy="1729619"/>
          </a:xfrm>
          <a:prstGeom prst="rect">
            <a:avLst/>
          </a:prstGeom>
        </p:spPr>
      </p:pic>
    </p:spTree>
    <p:extLst>
      <p:ext uri="{BB962C8B-B14F-4D97-AF65-F5344CB8AC3E}">
        <p14:creationId xmlns:p14="http://schemas.microsoft.com/office/powerpoint/2010/main" val="19226180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Q8: The Ghana Medical journal is publishing Editorial Commentaries, Original Research Papers, Special articles, Case reports in General Medicine. Do you feel specific articles types or disciplines are missing?</a:t>
            </a:r>
          </a:p>
        </p:txBody>
      </p:sp>
      <p:sp>
        <p:nvSpPr>
          <p:cNvPr id="3" name="Content Placeholder 2"/>
          <p:cNvSpPr>
            <a:spLocks noGrp="1"/>
          </p:cNvSpPr>
          <p:nvPr>
            <p:ph idx="1"/>
          </p:nvPr>
        </p:nvSpPr>
        <p:spPr/>
        <p:txBody>
          <a:bodyPr/>
          <a:lstStyle/>
          <a:p>
            <a:r>
              <a:t>Answered: 19    Skipped: 1</a:t>
            </a:r>
          </a:p>
        </p:txBody>
      </p:sp>
      <p:pic>
        <p:nvPicPr>
          <p:cNvPr id="4" name="Picture 3" descr="chart2012813480.png"/>
          <p:cNvPicPr>
            <a:picLocks noChangeAspect="1"/>
          </p:cNvPicPr>
          <p:nvPr/>
        </p:nvPicPr>
        <p:blipFill>
          <a:blip r:embed="rId2"/>
          <a:stretch>
            <a:fillRect/>
          </a:stretch>
        </p:blipFill>
        <p:spPr>
          <a:xfrm>
            <a:off x="1049658" y="1997993"/>
            <a:ext cx="5388428" cy="3023809"/>
          </a:xfrm>
          <a:prstGeom prst="rect">
            <a:avLst/>
          </a:prstGeom>
        </p:spPr>
      </p:pic>
    </p:spTree>
    <p:extLst>
      <p:ext uri="{BB962C8B-B14F-4D97-AF65-F5344CB8AC3E}">
        <p14:creationId xmlns:p14="http://schemas.microsoft.com/office/powerpoint/2010/main" val="41941054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Q8: The Ghana Medical journal is publishing Editorial Commentaries, Original Research Papers, Special articles, Case reports in General Medicine. Do you feel specific articles types or disciplines are missing?</a:t>
            </a:r>
          </a:p>
        </p:txBody>
      </p:sp>
      <p:sp>
        <p:nvSpPr>
          <p:cNvPr id="3" name="Content Placeholder 2"/>
          <p:cNvSpPr>
            <a:spLocks noGrp="1"/>
          </p:cNvSpPr>
          <p:nvPr>
            <p:ph idx="1"/>
          </p:nvPr>
        </p:nvSpPr>
        <p:spPr/>
        <p:txBody>
          <a:bodyPr/>
          <a:lstStyle/>
          <a:p>
            <a:r>
              <a:t>Answered: 19    Skipped: 1</a:t>
            </a:r>
          </a:p>
        </p:txBody>
      </p:sp>
      <p:pic>
        <p:nvPicPr>
          <p:cNvPr id="4" name="Picture 3" descr="table2012813480.png"/>
          <p:cNvPicPr>
            <a:picLocks noChangeAspect="1"/>
          </p:cNvPicPr>
          <p:nvPr/>
        </p:nvPicPr>
        <p:blipFill>
          <a:blip r:embed="rId2"/>
          <a:stretch>
            <a:fillRect/>
          </a:stretch>
        </p:blipFill>
        <p:spPr>
          <a:xfrm>
            <a:off x="1049658" y="1997988"/>
            <a:ext cx="5388428" cy="1354667"/>
          </a:xfrm>
          <a:prstGeom prst="rect">
            <a:avLst/>
          </a:prstGeom>
        </p:spPr>
      </p:pic>
    </p:spTree>
    <p:extLst>
      <p:ext uri="{BB962C8B-B14F-4D97-AF65-F5344CB8AC3E}">
        <p14:creationId xmlns:p14="http://schemas.microsoft.com/office/powerpoint/2010/main" val="42816505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Q9: On a scale from 0 - 100 how would you rate the journal considering your responses below?</a:t>
            </a:r>
          </a:p>
        </p:txBody>
      </p:sp>
      <p:sp>
        <p:nvSpPr>
          <p:cNvPr id="3" name="Content Placeholder 2"/>
          <p:cNvSpPr>
            <a:spLocks noGrp="1"/>
          </p:cNvSpPr>
          <p:nvPr>
            <p:ph idx="1"/>
          </p:nvPr>
        </p:nvSpPr>
        <p:spPr/>
        <p:txBody>
          <a:bodyPr/>
          <a:lstStyle/>
          <a:p>
            <a:r>
              <a:t>Answered: 19    Skipped: 1</a:t>
            </a:r>
          </a:p>
        </p:txBody>
      </p:sp>
      <p:pic>
        <p:nvPicPr>
          <p:cNvPr id="4" name="Picture 3" descr="chart2012824610.png"/>
          <p:cNvPicPr>
            <a:picLocks noChangeAspect="1"/>
          </p:cNvPicPr>
          <p:nvPr/>
        </p:nvPicPr>
        <p:blipFill>
          <a:blip r:embed="rId2"/>
          <a:stretch>
            <a:fillRect/>
          </a:stretch>
        </p:blipFill>
        <p:spPr>
          <a:xfrm>
            <a:off x="1049658" y="1997993"/>
            <a:ext cx="5388428" cy="3023809"/>
          </a:xfrm>
          <a:prstGeom prst="rect">
            <a:avLst/>
          </a:prstGeom>
        </p:spPr>
      </p:pic>
    </p:spTree>
    <p:extLst>
      <p:ext uri="{BB962C8B-B14F-4D97-AF65-F5344CB8AC3E}">
        <p14:creationId xmlns:p14="http://schemas.microsoft.com/office/powerpoint/2010/main" val="17129550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1. International position of the journal </a:t>
            </a:r>
            <a:endParaRPr lang="en-US" sz="2400" dirty="0"/>
          </a:p>
        </p:txBody>
      </p:sp>
      <p:sp>
        <p:nvSpPr>
          <p:cNvPr id="4" name="Slide Number Placeholder 3"/>
          <p:cNvSpPr>
            <a:spLocks noGrp="1"/>
          </p:cNvSpPr>
          <p:nvPr>
            <p:ph type="sldNum" sz="quarter" idx="12"/>
          </p:nvPr>
        </p:nvSpPr>
        <p:spPr/>
        <p:txBody>
          <a:bodyPr/>
          <a:lstStyle/>
          <a:p>
            <a:fld id="{E2B0242E-D7D2-4CDB-9D2C-2BD8DE52429F}" type="slidenum">
              <a:rPr lang="en-US" smtClean="0"/>
              <a:t>4</a:t>
            </a:fld>
            <a:endParaRPr lang="en-US"/>
          </a:p>
        </p:txBody>
      </p:sp>
      <p:sp>
        <p:nvSpPr>
          <p:cNvPr id="5" name="Content Placeholder 2"/>
          <p:cNvSpPr>
            <a:spLocks noGrp="1"/>
          </p:cNvSpPr>
          <p:nvPr>
            <p:ph idx="1"/>
          </p:nvPr>
        </p:nvSpPr>
        <p:spPr>
          <a:xfrm>
            <a:off x="716280" y="1554480"/>
            <a:ext cx="8427720" cy="4724400"/>
          </a:xfrm>
        </p:spPr>
        <p:txBody>
          <a:bodyPr>
            <a:normAutofit fontScale="92500" lnSpcReduction="20000"/>
          </a:bodyPr>
          <a:lstStyle/>
          <a:p>
            <a:pPr marL="86868" indent="0">
              <a:buNone/>
            </a:pPr>
            <a:r>
              <a:rPr lang="en-US" dirty="0" smtClean="0"/>
              <a:t>The </a:t>
            </a:r>
            <a:r>
              <a:rPr lang="en-US" dirty="0"/>
              <a:t>journal has </a:t>
            </a:r>
            <a:r>
              <a:rPr lang="en-US" dirty="0" smtClean="0"/>
              <a:t>seen  </a:t>
            </a:r>
            <a:r>
              <a:rPr lang="en-US" dirty="0"/>
              <a:t>an </a:t>
            </a:r>
            <a:r>
              <a:rPr lang="en-US" dirty="0">
                <a:solidFill>
                  <a:srgbClr val="00B050"/>
                </a:solidFill>
              </a:rPr>
              <a:t>upwards trend</a:t>
            </a:r>
            <a:r>
              <a:rPr lang="en-US" dirty="0"/>
              <a:t> in cite score since 2012 , although the contribution of seminal papers receiving many citations, has dropped since 2012. </a:t>
            </a:r>
            <a:r>
              <a:rPr lang="en-US" dirty="0" smtClean="0"/>
              <a:t> </a:t>
            </a:r>
            <a:r>
              <a:rPr lang="en-US" dirty="0"/>
              <a:t/>
            </a:r>
            <a:br>
              <a:rPr lang="en-US" dirty="0"/>
            </a:br>
            <a:endParaRPr lang="en-US" dirty="0" smtClean="0"/>
          </a:p>
          <a:p>
            <a:pPr marL="86868" indent="0">
              <a:buNone/>
            </a:pPr>
            <a:r>
              <a:rPr lang="en-US" dirty="0" smtClean="0"/>
              <a:t>A Field-weighted Citation Index of 1 is very acceptable for a journal with a predominantly national/regional readership.</a:t>
            </a:r>
          </a:p>
          <a:p>
            <a:pPr marL="86868" indent="0">
              <a:buNone/>
            </a:pPr>
            <a:endParaRPr lang="en-US" dirty="0"/>
          </a:p>
          <a:p>
            <a:pPr marL="86868" indent="0">
              <a:buNone/>
            </a:pPr>
            <a:r>
              <a:rPr lang="en-US" dirty="0" smtClean="0"/>
              <a:t>Citation data from SCOPUS, as expressed in the Cite Score metric : </a:t>
            </a:r>
          </a:p>
          <a:p>
            <a:pPr marL="86868" indent="0">
              <a:buNone/>
            </a:pPr>
            <a:r>
              <a:rPr lang="en-US" dirty="0" smtClean="0"/>
              <a:t>  </a:t>
            </a:r>
            <a:r>
              <a:rPr lang="en-US" u="sng" dirty="0" smtClean="0"/>
              <a:t>2015 data</a:t>
            </a:r>
            <a:endParaRPr lang="en-US" u="sng" dirty="0"/>
          </a:p>
          <a:p>
            <a:pPr marL="0" indent="0">
              <a:buNone/>
            </a:pPr>
            <a:r>
              <a:rPr lang="en-US" dirty="0" smtClean="0"/>
              <a:t>   Scopus </a:t>
            </a:r>
            <a:r>
              <a:rPr lang="en-US" dirty="0" err="1" smtClean="0"/>
              <a:t>CiteScore</a:t>
            </a:r>
            <a:r>
              <a:rPr lang="en-US" dirty="0" smtClean="0"/>
              <a:t>  2015, </a:t>
            </a:r>
          </a:p>
          <a:p>
            <a:pPr marL="0" indent="0">
              <a:buNone/>
            </a:pPr>
            <a:r>
              <a:rPr lang="en-US" dirty="0" smtClean="0"/>
              <a:t>   1.02</a:t>
            </a:r>
            <a:r>
              <a:rPr lang="en-US" dirty="0"/>
              <a:t>= </a:t>
            </a:r>
            <a:r>
              <a:rPr lang="en-US" dirty="0" smtClean="0"/>
              <a:t>Citation </a:t>
            </a:r>
            <a:r>
              <a:rPr lang="en-US" dirty="0"/>
              <a:t>Count </a:t>
            </a:r>
            <a:r>
              <a:rPr lang="en-US" dirty="0" smtClean="0"/>
              <a:t>2015 / Documents </a:t>
            </a:r>
            <a:r>
              <a:rPr lang="en-US" dirty="0"/>
              <a:t>2012 -through 2014</a:t>
            </a:r>
            <a:r>
              <a:rPr lang="en-US" dirty="0" smtClean="0"/>
              <a:t>* = 113 citations/111  </a:t>
            </a:r>
          </a:p>
          <a:p>
            <a:pPr marL="0" indent="0">
              <a:buNone/>
            </a:pPr>
            <a:r>
              <a:rPr lang="en-US" dirty="0"/>
              <a:t> </a:t>
            </a:r>
            <a:r>
              <a:rPr lang="en-US" dirty="0" smtClean="0"/>
              <a:t>  articles Category : Medicine, 71</a:t>
            </a:r>
            <a:r>
              <a:rPr lang="en-US" baseline="30000" dirty="0" smtClean="0"/>
              <a:t>st</a:t>
            </a:r>
            <a:r>
              <a:rPr lang="en-US" dirty="0" smtClean="0"/>
              <a:t> percentile </a:t>
            </a:r>
          </a:p>
          <a:p>
            <a:pPr marL="0" indent="0">
              <a:buNone/>
            </a:pPr>
            <a:r>
              <a:rPr lang="en-US" dirty="0" smtClean="0"/>
              <a:t>   Journal ranking:</a:t>
            </a:r>
            <a:r>
              <a:rPr lang="en-US" dirty="0"/>
              <a:t> </a:t>
            </a:r>
            <a:r>
              <a:rPr lang="en-US" dirty="0" smtClean="0"/>
              <a:t># 446/1549  </a:t>
            </a:r>
            <a:r>
              <a:rPr lang="en-US" dirty="0" smtClean="0">
                <a:hlinkClick r:id="rId2" tooltip="View rank of source"/>
              </a:rPr>
              <a:t>#</a:t>
            </a:r>
            <a:r>
              <a:rPr lang="en-US" dirty="0">
                <a:hlinkClick r:id="rId2" tooltip="View rank of source"/>
              </a:rPr>
              <a:t>446/ rank out of1549 </a:t>
            </a:r>
            <a:endParaRPr lang="en-US" dirty="0"/>
          </a:p>
          <a:p>
            <a:pPr marL="0" indent="0">
              <a:buNone/>
            </a:pPr>
            <a:endParaRPr lang="en-US" dirty="0"/>
          </a:p>
          <a:p>
            <a:pPr marL="0" indent="0">
              <a:buNone/>
            </a:pPr>
            <a:r>
              <a:rPr lang="en-US" dirty="0" smtClean="0"/>
              <a:t>    </a:t>
            </a:r>
            <a:r>
              <a:rPr lang="en-US" u="sng" dirty="0" smtClean="0"/>
              <a:t>2016 data: missing </a:t>
            </a:r>
            <a:r>
              <a:rPr lang="en-US" dirty="0" smtClean="0"/>
              <a:t>(inquiry made with Scopus team)</a:t>
            </a:r>
          </a:p>
          <a:p>
            <a:pPr marL="0" indent="0">
              <a:buNone/>
            </a:pPr>
            <a:endParaRPr lang="en-US" dirty="0" smtClean="0"/>
          </a:p>
          <a:p>
            <a:pPr marL="0" indent="0">
              <a:buNone/>
            </a:pPr>
            <a:r>
              <a:rPr lang="en-US" dirty="0" smtClean="0"/>
              <a:t>    </a:t>
            </a:r>
            <a:r>
              <a:rPr lang="en-US" u="sng" dirty="0" smtClean="0"/>
              <a:t>2017 data to date</a:t>
            </a:r>
            <a:endParaRPr lang="en-US" b="0" dirty="0"/>
          </a:p>
          <a:p>
            <a:pPr marL="0" indent="0" fontAlgn="ctr">
              <a:buNone/>
            </a:pPr>
            <a:r>
              <a:rPr lang="en-US" b="0" dirty="0"/>
              <a:t> </a:t>
            </a:r>
            <a:r>
              <a:rPr lang="en-US" b="0" dirty="0" smtClean="0"/>
              <a:t>   </a:t>
            </a:r>
            <a:r>
              <a:rPr lang="en-US" dirty="0" smtClean="0"/>
              <a:t>0.50</a:t>
            </a:r>
            <a:r>
              <a:rPr lang="en-US" dirty="0"/>
              <a:t>= </a:t>
            </a:r>
            <a:r>
              <a:rPr lang="en-US" dirty="0" smtClean="0"/>
              <a:t>Citation </a:t>
            </a:r>
            <a:r>
              <a:rPr lang="en-US" dirty="0"/>
              <a:t>Count </a:t>
            </a:r>
            <a:r>
              <a:rPr lang="en-US" dirty="0" smtClean="0"/>
              <a:t>2017/Documents </a:t>
            </a:r>
            <a:r>
              <a:rPr lang="en-US" dirty="0"/>
              <a:t>2014 -through </a:t>
            </a:r>
            <a:r>
              <a:rPr lang="en-US" dirty="0" smtClean="0"/>
              <a:t>2016 </a:t>
            </a:r>
            <a:r>
              <a:rPr lang="en-US" dirty="0"/>
              <a:t> = </a:t>
            </a:r>
            <a:r>
              <a:rPr lang="en-US" dirty="0" smtClean="0"/>
              <a:t> 55 citations /111 articles.</a:t>
            </a:r>
            <a:r>
              <a:rPr lang="en-US" dirty="0" smtClean="0">
                <a:hlinkClick r:id="rId3" tooltip="Display all documents for this source for these years"/>
              </a:rPr>
              <a:t>1 1 </a:t>
            </a:r>
            <a:r>
              <a:rPr lang="en-US" b="0" dirty="0">
                <a:hlinkClick r:id="rId3" tooltip="Display all documents for this source for these years"/>
              </a:rPr>
              <a:t>Documents to date </a:t>
            </a:r>
            <a:endParaRPr lang="en-US" b="0" dirty="0"/>
          </a:p>
        </p:txBody>
      </p:sp>
    </p:spTree>
    <p:extLst>
      <p:ext uri="{BB962C8B-B14F-4D97-AF65-F5344CB8AC3E}">
        <p14:creationId xmlns:p14="http://schemas.microsoft.com/office/powerpoint/2010/main" val="18642572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Q9: On a scale from 0 - 100 how would you rate the journal considering your responses below?</a:t>
            </a:r>
          </a:p>
        </p:txBody>
      </p:sp>
      <p:sp>
        <p:nvSpPr>
          <p:cNvPr id="3" name="Content Placeholder 2"/>
          <p:cNvSpPr>
            <a:spLocks noGrp="1"/>
          </p:cNvSpPr>
          <p:nvPr>
            <p:ph idx="1"/>
          </p:nvPr>
        </p:nvSpPr>
        <p:spPr/>
        <p:txBody>
          <a:bodyPr/>
          <a:lstStyle/>
          <a:p>
            <a:r>
              <a:t>Answered: 19    Skipped: 1</a:t>
            </a:r>
          </a:p>
        </p:txBody>
      </p:sp>
      <p:pic>
        <p:nvPicPr>
          <p:cNvPr id="4" name="Picture 3" descr="table2012824610.png"/>
          <p:cNvPicPr>
            <a:picLocks noChangeAspect="1"/>
          </p:cNvPicPr>
          <p:nvPr/>
        </p:nvPicPr>
        <p:blipFill>
          <a:blip r:embed="rId2"/>
          <a:stretch>
            <a:fillRect/>
          </a:stretch>
        </p:blipFill>
        <p:spPr>
          <a:xfrm>
            <a:off x="1049658" y="1997988"/>
            <a:ext cx="5388428" cy="931333"/>
          </a:xfrm>
          <a:prstGeom prst="rect">
            <a:avLst/>
          </a:prstGeom>
        </p:spPr>
      </p:pic>
    </p:spTree>
    <p:extLst>
      <p:ext uri="{BB962C8B-B14F-4D97-AF65-F5344CB8AC3E}">
        <p14:creationId xmlns:p14="http://schemas.microsoft.com/office/powerpoint/2010/main" val="21010619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Cont. International position of the journal </a:t>
            </a:r>
            <a:endParaRPr lang="en-US" sz="2400" dirty="0"/>
          </a:p>
        </p:txBody>
      </p:sp>
      <p:sp>
        <p:nvSpPr>
          <p:cNvPr id="4" name="Slide Number Placeholder 3"/>
          <p:cNvSpPr>
            <a:spLocks noGrp="1"/>
          </p:cNvSpPr>
          <p:nvPr>
            <p:ph type="sldNum" sz="quarter" idx="12"/>
          </p:nvPr>
        </p:nvSpPr>
        <p:spPr/>
        <p:txBody>
          <a:bodyPr/>
          <a:lstStyle/>
          <a:p>
            <a:fld id="{E2B0242E-D7D2-4CDB-9D2C-2BD8DE52429F}" type="slidenum">
              <a:rPr lang="en-US" smtClean="0"/>
              <a:t>5</a:t>
            </a:fld>
            <a:endParaRPr lang="en-US"/>
          </a:p>
        </p:txBody>
      </p:sp>
      <p:pic>
        <p:nvPicPr>
          <p:cNvPr id="296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1908" y="1932609"/>
            <a:ext cx="7454900" cy="3642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143000" y="1442442"/>
            <a:ext cx="7411965" cy="369332"/>
          </a:xfrm>
          <a:prstGeom prst="rect">
            <a:avLst/>
          </a:prstGeom>
          <a:noFill/>
        </p:spPr>
        <p:txBody>
          <a:bodyPr wrap="none" rtlCol="0">
            <a:spAutoFit/>
          </a:bodyPr>
          <a:lstStyle/>
          <a:p>
            <a:r>
              <a:rPr lang="en-US" b="1" dirty="0" smtClean="0">
                <a:solidFill>
                  <a:srgbClr val="007398"/>
                </a:solidFill>
              </a:rPr>
              <a:t>Top 10 papers of the Ghana Medical Journal – Most cited articles since 1996</a:t>
            </a:r>
            <a:endParaRPr lang="en-US" b="1" dirty="0">
              <a:solidFill>
                <a:srgbClr val="007398"/>
              </a:solidFill>
            </a:endParaRPr>
          </a:p>
        </p:txBody>
      </p:sp>
    </p:spTree>
    <p:extLst>
      <p:ext uri="{BB962C8B-B14F-4D97-AF65-F5344CB8AC3E}">
        <p14:creationId xmlns:p14="http://schemas.microsoft.com/office/powerpoint/2010/main" val="28247434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8471" y="350520"/>
            <a:ext cx="8715529" cy="1173479"/>
          </a:xfrm>
        </p:spPr>
        <p:txBody>
          <a:bodyPr>
            <a:normAutofit/>
          </a:bodyPr>
          <a:lstStyle/>
          <a:p>
            <a:pPr algn="l"/>
            <a:r>
              <a:rPr lang="en-US" sz="3200" dirty="0" smtClean="0"/>
              <a:t>     </a:t>
            </a:r>
            <a:r>
              <a:rPr lang="en-US" sz="2400" dirty="0" smtClean="0"/>
              <a:t>2. GMJ Stakeholder analysis – major groups</a:t>
            </a:r>
            <a:r>
              <a:rPr lang="en-US" sz="2400" dirty="0"/>
              <a:t/>
            </a:r>
            <a:br>
              <a:rPr lang="en-US" sz="2400" dirty="0"/>
            </a:br>
            <a:r>
              <a:rPr lang="en-US" sz="2400" dirty="0" smtClean="0"/>
              <a:t> </a:t>
            </a:r>
            <a:endParaRPr lang="en-US" sz="2400" dirty="0"/>
          </a:p>
        </p:txBody>
      </p:sp>
      <p:graphicFrame>
        <p:nvGraphicFramePr>
          <p:cNvPr id="5" name="Table 4"/>
          <p:cNvGraphicFramePr>
            <a:graphicFrameLocks noGrp="1"/>
          </p:cNvGraphicFramePr>
          <p:nvPr>
            <p:extLst>
              <p:ext uri="{D42A27DB-BD31-4B8C-83A1-F6EECF244321}">
                <p14:modId xmlns:p14="http://schemas.microsoft.com/office/powerpoint/2010/main" val="2499480070"/>
              </p:ext>
            </p:extLst>
          </p:nvPr>
        </p:nvGraphicFramePr>
        <p:xfrm>
          <a:off x="1080020" y="1369860"/>
          <a:ext cx="7315200" cy="4802340"/>
        </p:xfrm>
        <a:graphic>
          <a:graphicData uri="http://schemas.openxmlformats.org/drawingml/2006/table">
            <a:tbl>
              <a:tblPr firstRow="1" bandRow="1">
                <a:tableStyleId>{5C22544A-7EE6-4342-B048-85BDC9FD1C3A}</a:tableStyleId>
              </a:tblPr>
              <a:tblGrid>
                <a:gridCol w="2438400"/>
                <a:gridCol w="2438400"/>
                <a:gridCol w="2438400"/>
              </a:tblGrid>
              <a:tr h="1371600">
                <a:tc>
                  <a:txBody>
                    <a:bodyPr/>
                    <a:lstStyle/>
                    <a:p>
                      <a:r>
                        <a:rPr lang="en-US" sz="1400" dirty="0" smtClean="0"/>
                        <a:t>Percentage</a:t>
                      </a:r>
                      <a:r>
                        <a:rPr lang="en-US" sz="1400" baseline="0" dirty="0" smtClean="0"/>
                        <a:t> of GMA membership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Libraries and other parties of on-line and print-distribution</a:t>
                      </a:r>
                    </a:p>
                    <a:p>
                      <a:endParaRPr lang="en-US" sz="1400" dirty="0"/>
                    </a:p>
                  </a:txBody>
                  <a:tcPr>
                    <a:solidFill>
                      <a:srgbClr val="1BF13F"/>
                    </a:solidFill>
                  </a:tcPr>
                </a:tc>
                <a:tc>
                  <a:txBody>
                    <a:bodyPr/>
                    <a:lstStyle/>
                    <a:p>
                      <a:r>
                        <a:rPr lang="en-US" sz="1400" dirty="0" smtClean="0"/>
                        <a:t>Journal</a:t>
                      </a:r>
                      <a:r>
                        <a:rPr lang="en-US" sz="1400" baseline="0" dirty="0" smtClean="0"/>
                        <a:t> r</a:t>
                      </a:r>
                      <a:r>
                        <a:rPr lang="en-US" sz="1400" dirty="0" smtClean="0"/>
                        <a:t>eadership  </a:t>
                      </a:r>
                    </a:p>
                  </a:txBody>
                  <a:tcPr>
                    <a:solidFill>
                      <a:srgbClr val="1BF13F"/>
                    </a:solidFill>
                  </a:tcPr>
                </a:tc>
                <a:tc>
                  <a:txBody>
                    <a:bodyPr/>
                    <a:lstStyle/>
                    <a:p>
                      <a:r>
                        <a:rPr lang="en-US" sz="1400" dirty="0" smtClean="0"/>
                        <a:t>-AJPP</a:t>
                      </a:r>
                      <a:r>
                        <a:rPr lang="en-US" sz="1400" baseline="0" dirty="0" smtClean="0"/>
                        <a:t> </a:t>
                      </a:r>
                    </a:p>
                    <a:p>
                      <a:r>
                        <a:rPr lang="en-US" sz="1400" baseline="0" dirty="0" smtClean="0"/>
                        <a:t>-GMJ Editor(s)-in-Chief </a:t>
                      </a:r>
                    </a:p>
                    <a:p>
                      <a:r>
                        <a:rPr lang="en-US" sz="1400" baseline="0" dirty="0" smtClean="0"/>
                        <a:t>-GMJ board members</a:t>
                      </a:r>
                    </a:p>
                    <a:p>
                      <a:r>
                        <a:rPr lang="en-US" sz="1400" baseline="0" dirty="0" smtClean="0"/>
                        <a:t>- Abstracting &amp; Indexing companies</a:t>
                      </a:r>
                      <a:endParaRPr lang="en-US" sz="1400" dirty="0"/>
                    </a:p>
                  </a:txBody>
                  <a:tcPr>
                    <a:solidFill>
                      <a:srgbClr val="1BF13F"/>
                    </a:solidFill>
                  </a:tcPr>
                </a:tc>
              </a:tr>
              <a:tr h="2059140">
                <a:tc>
                  <a:txBody>
                    <a:bodyPr/>
                    <a:lstStyle/>
                    <a:p>
                      <a:r>
                        <a:rPr lang="en-US" sz="1400" b="1" dirty="0" smtClean="0"/>
                        <a:t>Percentage</a:t>
                      </a:r>
                      <a:r>
                        <a:rPr lang="en-US" sz="1400" b="1" baseline="0" dirty="0" smtClean="0"/>
                        <a:t> of GMA membership</a:t>
                      </a:r>
                      <a:endParaRPr lang="en-US" sz="1400" b="1" dirty="0" smtClean="0"/>
                    </a:p>
                    <a:p>
                      <a:endParaRPr lang="en-US" sz="1400" b="1" dirty="0" smtClean="0"/>
                    </a:p>
                  </a:txBody>
                  <a:tcPr>
                    <a:solidFill>
                      <a:srgbClr val="FFC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t>-Heads</a:t>
                      </a:r>
                      <a:r>
                        <a:rPr lang="en-US" sz="1400" b="1" baseline="0" dirty="0" smtClean="0"/>
                        <a:t> of Medical Research, Ghana universities and teaching hospitals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t>-Early Career Researchers</a:t>
                      </a:r>
                      <a:r>
                        <a:rPr lang="en-US" sz="1400" b="1" baseline="0" dirty="0" smtClean="0"/>
                        <a:t>.</a:t>
                      </a:r>
                    </a:p>
                    <a:p>
                      <a:endParaRPr lang="en-US" sz="1400" b="1" baseline="0" dirty="0" smtClean="0"/>
                    </a:p>
                    <a:p>
                      <a:endParaRPr lang="en-US" sz="1400" b="1" dirty="0"/>
                    </a:p>
                  </a:txBody>
                  <a:tcPr>
                    <a:solidFill>
                      <a:srgbClr val="FFC000"/>
                    </a:solidFill>
                  </a:tcPr>
                </a:tc>
                <a:tc>
                  <a:txBody>
                    <a:bodyPr/>
                    <a:lstStyle/>
                    <a:p>
                      <a:r>
                        <a:rPr lang="en-US" sz="1600" b="1" dirty="0" smtClean="0"/>
                        <a:t>-</a:t>
                      </a:r>
                      <a:r>
                        <a:rPr lang="en-US" sz="1400" b="1" dirty="0" smtClean="0"/>
                        <a:t>High-impac</a:t>
                      </a:r>
                      <a:r>
                        <a:rPr lang="en-US" sz="1400" b="1" baseline="0" dirty="0" smtClean="0"/>
                        <a:t>t authors from Ghana and international research programs. </a:t>
                      </a:r>
                    </a:p>
                    <a:p>
                      <a:pPr marL="0" indent="0">
                        <a:buFontTx/>
                        <a:buNone/>
                      </a:pPr>
                      <a:r>
                        <a:rPr lang="en-US" sz="1400" b="1" dirty="0" smtClean="0"/>
                        <a:t>- Reviewers </a:t>
                      </a:r>
                    </a:p>
                    <a:p>
                      <a:pPr marL="0" indent="0">
                        <a:buFontTx/>
                        <a:buNone/>
                      </a:pPr>
                      <a:r>
                        <a:rPr lang="en-US" sz="1400" b="1" dirty="0" smtClean="0"/>
                        <a:t>-</a:t>
                      </a:r>
                      <a:r>
                        <a:rPr lang="en-US" sz="1400" b="1" baseline="0" dirty="0" smtClean="0"/>
                        <a:t> </a:t>
                      </a:r>
                      <a:r>
                        <a:rPr lang="en-US" sz="1400" b="1" dirty="0" smtClean="0"/>
                        <a:t>Authors </a:t>
                      </a:r>
                    </a:p>
                  </a:txBody>
                  <a:tcPr>
                    <a:solidFill>
                      <a:srgbClr val="FFC000"/>
                    </a:solidFill>
                  </a:tcPr>
                </a:tc>
              </a:tr>
              <a:tr h="1371600">
                <a:tc>
                  <a:txBody>
                    <a:bodyPr/>
                    <a:lstStyle/>
                    <a:p>
                      <a:r>
                        <a:rPr lang="en-US" sz="1400" b="1" dirty="0" smtClean="0">
                          <a:solidFill>
                            <a:schemeClr val="bg1"/>
                          </a:solidFill>
                        </a:rPr>
                        <a:t>Percentage</a:t>
                      </a:r>
                      <a:r>
                        <a:rPr lang="en-US" sz="1400" b="1" baseline="0" dirty="0" smtClean="0">
                          <a:solidFill>
                            <a:schemeClr val="bg1"/>
                          </a:solidFill>
                        </a:rPr>
                        <a:t> of GMA membership </a:t>
                      </a:r>
                      <a:endParaRPr lang="en-US" sz="1400" b="1" dirty="0">
                        <a:solidFill>
                          <a:schemeClr val="bg1"/>
                        </a:solidFill>
                      </a:endParaRPr>
                    </a:p>
                  </a:txBody>
                  <a:tcPr>
                    <a:solidFill>
                      <a:srgbClr val="FF0000"/>
                    </a:solidFill>
                  </a:tcPr>
                </a:tc>
                <a:tc>
                  <a:txBody>
                    <a:bodyPr/>
                    <a:lstStyle/>
                    <a:p>
                      <a:endParaRPr lang="en-US" dirty="0"/>
                    </a:p>
                  </a:txBody>
                  <a:tcPr>
                    <a:solidFill>
                      <a:srgbClr val="FF0000"/>
                    </a:solidFill>
                  </a:tcPr>
                </a:tc>
                <a:tc>
                  <a:txBody>
                    <a:bodyPr/>
                    <a:lstStyle/>
                    <a:p>
                      <a:endParaRPr lang="en-US" sz="1400" dirty="0"/>
                    </a:p>
                  </a:txBody>
                  <a:tcPr>
                    <a:solidFill>
                      <a:srgbClr val="FF0000"/>
                    </a:solidFill>
                  </a:tcPr>
                </a:tc>
              </a:tr>
            </a:tbl>
          </a:graphicData>
        </a:graphic>
      </p:graphicFrame>
      <p:sp>
        <p:nvSpPr>
          <p:cNvPr id="6" name="TextBox 5"/>
          <p:cNvSpPr txBox="1"/>
          <p:nvPr/>
        </p:nvSpPr>
        <p:spPr>
          <a:xfrm rot="16200000">
            <a:off x="-735309" y="3349125"/>
            <a:ext cx="2300951" cy="400110"/>
          </a:xfrm>
          <a:prstGeom prst="rect">
            <a:avLst/>
          </a:prstGeom>
          <a:noFill/>
        </p:spPr>
        <p:txBody>
          <a:bodyPr wrap="none" rtlCol="0">
            <a:spAutoFit/>
          </a:bodyPr>
          <a:lstStyle/>
          <a:p>
            <a:r>
              <a:rPr lang="en-US" sz="2000" b="1" dirty="0" smtClean="0"/>
              <a:t>Current orientation </a:t>
            </a:r>
            <a:endParaRPr lang="en-US" sz="2000" b="1" dirty="0"/>
          </a:p>
        </p:txBody>
      </p:sp>
      <p:sp>
        <p:nvSpPr>
          <p:cNvPr id="7" name="TextBox 6"/>
          <p:cNvSpPr txBox="1"/>
          <p:nvPr/>
        </p:nvSpPr>
        <p:spPr>
          <a:xfrm rot="16200000">
            <a:off x="317284" y="4872181"/>
            <a:ext cx="1085234" cy="369332"/>
          </a:xfrm>
          <a:prstGeom prst="rect">
            <a:avLst/>
          </a:prstGeom>
          <a:noFill/>
        </p:spPr>
        <p:txBody>
          <a:bodyPr wrap="square" rtlCol="0">
            <a:spAutoFit/>
          </a:bodyPr>
          <a:lstStyle/>
          <a:p>
            <a:r>
              <a:rPr lang="en-US" dirty="0" smtClean="0"/>
              <a:t>Resistant </a:t>
            </a:r>
            <a:endParaRPr lang="en-US" dirty="0"/>
          </a:p>
        </p:txBody>
      </p:sp>
      <p:sp>
        <p:nvSpPr>
          <p:cNvPr id="8" name="TextBox 7"/>
          <p:cNvSpPr txBox="1"/>
          <p:nvPr/>
        </p:nvSpPr>
        <p:spPr>
          <a:xfrm rot="16200000">
            <a:off x="419742" y="3364514"/>
            <a:ext cx="939744" cy="369332"/>
          </a:xfrm>
          <a:prstGeom prst="rect">
            <a:avLst/>
          </a:prstGeom>
          <a:noFill/>
        </p:spPr>
        <p:txBody>
          <a:bodyPr wrap="none" rtlCol="0">
            <a:spAutoFit/>
          </a:bodyPr>
          <a:lstStyle/>
          <a:p>
            <a:r>
              <a:rPr lang="en-US" dirty="0" smtClean="0"/>
              <a:t>Neutral </a:t>
            </a:r>
            <a:endParaRPr lang="en-US" dirty="0"/>
          </a:p>
        </p:txBody>
      </p:sp>
      <p:sp>
        <p:nvSpPr>
          <p:cNvPr id="9" name="TextBox 8"/>
          <p:cNvSpPr txBox="1"/>
          <p:nvPr/>
        </p:nvSpPr>
        <p:spPr>
          <a:xfrm rot="16200000">
            <a:off x="240631" y="1968352"/>
            <a:ext cx="1258037" cy="369332"/>
          </a:xfrm>
          <a:prstGeom prst="rect">
            <a:avLst/>
          </a:prstGeom>
          <a:noFill/>
        </p:spPr>
        <p:txBody>
          <a:bodyPr wrap="none" rtlCol="0">
            <a:spAutoFit/>
          </a:bodyPr>
          <a:lstStyle/>
          <a:p>
            <a:r>
              <a:rPr lang="en-US" dirty="0" smtClean="0"/>
              <a:t>Supportive </a:t>
            </a:r>
            <a:endParaRPr lang="en-US" dirty="0"/>
          </a:p>
        </p:txBody>
      </p:sp>
      <p:sp>
        <p:nvSpPr>
          <p:cNvPr id="10" name="TextBox 9"/>
          <p:cNvSpPr txBox="1"/>
          <p:nvPr/>
        </p:nvSpPr>
        <p:spPr>
          <a:xfrm>
            <a:off x="3317882" y="6465516"/>
            <a:ext cx="3810000" cy="400110"/>
          </a:xfrm>
          <a:prstGeom prst="rect">
            <a:avLst/>
          </a:prstGeom>
          <a:noFill/>
        </p:spPr>
        <p:txBody>
          <a:bodyPr wrap="square" rtlCol="0">
            <a:spAutoFit/>
          </a:bodyPr>
          <a:lstStyle/>
          <a:p>
            <a:r>
              <a:rPr lang="en-US" sz="2000" b="1" dirty="0" smtClean="0"/>
              <a:t>Criticality to success </a:t>
            </a:r>
            <a:endParaRPr lang="en-US" sz="2000" b="1" dirty="0"/>
          </a:p>
        </p:txBody>
      </p:sp>
      <p:sp>
        <p:nvSpPr>
          <p:cNvPr id="11" name="TextBox 10"/>
          <p:cNvSpPr txBox="1"/>
          <p:nvPr/>
        </p:nvSpPr>
        <p:spPr>
          <a:xfrm>
            <a:off x="1724891" y="6207067"/>
            <a:ext cx="568489" cy="369332"/>
          </a:xfrm>
          <a:prstGeom prst="rect">
            <a:avLst/>
          </a:prstGeom>
          <a:noFill/>
        </p:spPr>
        <p:txBody>
          <a:bodyPr wrap="none" rtlCol="0">
            <a:spAutoFit/>
          </a:bodyPr>
          <a:lstStyle/>
          <a:p>
            <a:r>
              <a:rPr lang="en-US" dirty="0" smtClean="0"/>
              <a:t>Low</a:t>
            </a:r>
            <a:endParaRPr lang="en-US" dirty="0"/>
          </a:p>
        </p:txBody>
      </p:sp>
      <p:sp>
        <p:nvSpPr>
          <p:cNvPr id="12" name="TextBox 11"/>
          <p:cNvSpPr txBox="1"/>
          <p:nvPr/>
        </p:nvSpPr>
        <p:spPr>
          <a:xfrm>
            <a:off x="3990109" y="6207067"/>
            <a:ext cx="1031051" cy="369332"/>
          </a:xfrm>
          <a:prstGeom prst="rect">
            <a:avLst/>
          </a:prstGeom>
          <a:noFill/>
        </p:spPr>
        <p:txBody>
          <a:bodyPr wrap="none" rtlCol="0">
            <a:spAutoFit/>
          </a:bodyPr>
          <a:lstStyle/>
          <a:p>
            <a:r>
              <a:rPr lang="en-US" dirty="0" smtClean="0"/>
              <a:t>Medium </a:t>
            </a:r>
            <a:endParaRPr lang="en-US" dirty="0"/>
          </a:p>
        </p:txBody>
      </p:sp>
      <p:sp>
        <p:nvSpPr>
          <p:cNvPr id="13" name="TextBox 12"/>
          <p:cNvSpPr txBox="1"/>
          <p:nvPr/>
        </p:nvSpPr>
        <p:spPr>
          <a:xfrm>
            <a:off x="6670688" y="6207067"/>
            <a:ext cx="665567" cy="369332"/>
          </a:xfrm>
          <a:prstGeom prst="rect">
            <a:avLst/>
          </a:prstGeom>
          <a:noFill/>
        </p:spPr>
        <p:txBody>
          <a:bodyPr wrap="none" rtlCol="0">
            <a:spAutoFit/>
          </a:bodyPr>
          <a:lstStyle/>
          <a:p>
            <a:r>
              <a:rPr lang="en-US" dirty="0" smtClean="0"/>
              <a:t>High </a:t>
            </a:r>
            <a:endParaRPr lang="en-US" dirty="0"/>
          </a:p>
        </p:txBody>
      </p:sp>
      <p:sp>
        <p:nvSpPr>
          <p:cNvPr id="14" name="TextBox 13"/>
          <p:cNvSpPr txBox="1"/>
          <p:nvPr/>
        </p:nvSpPr>
        <p:spPr>
          <a:xfrm>
            <a:off x="5989320" y="4597753"/>
            <a:ext cx="2301240" cy="369332"/>
          </a:xfrm>
          <a:prstGeom prst="rect">
            <a:avLst/>
          </a:prstGeom>
          <a:noFill/>
        </p:spPr>
        <p:txBody>
          <a:bodyPr wrap="square" rtlCol="0">
            <a:spAutoFit/>
          </a:bodyPr>
          <a:lstStyle/>
          <a:p>
            <a:r>
              <a:rPr lang="en-US" b="1" dirty="0" smtClean="0"/>
              <a:t>GMA Executive board </a:t>
            </a:r>
            <a:endParaRPr lang="en-US" b="1" dirty="0"/>
          </a:p>
        </p:txBody>
      </p:sp>
      <p:cxnSp>
        <p:nvCxnSpPr>
          <p:cNvPr id="4" name="Straight Arrow Connector 3"/>
          <p:cNvCxnSpPr/>
          <p:nvPr/>
        </p:nvCxnSpPr>
        <p:spPr>
          <a:xfrm>
            <a:off x="5806440" y="6665571"/>
            <a:ext cx="864248" cy="0"/>
          </a:xfrm>
          <a:prstGeom prst="straightConnector1">
            <a:avLst/>
          </a:prstGeom>
          <a:ln w="34925" cmpd="sng">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451268" y="1523999"/>
            <a:ext cx="0" cy="874705"/>
          </a:xfrm>
          <a:prstGeom prst="straightConnector1">
            <a:avLst/>
          </a:prstGeom>
          <a:ln w="34925" cmpd="sng">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52118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 y="0"/>
            <a:ext cx="8229600" cy="1143000"/>
          </a:xfrm>
        </p:spPr>
        <p:txBody>
          <a:bodyPr>
            <a:normAutofit/>
          </a:bodyPr>
          <a:lstStyle/>
          <a:p>
            <a:r>
              <a:rPr lang="en-US" sz="2400" dirty="0" smtClean="0"/>
              <a:t>Levels of stakeholder engagement and ‘danger’ zones</a:t>
            </a:r>
            <a:endParaRPr lang="en-US" sz="24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10908488"/>
              </p:ext>
            </p:extLst>
          </p:nvPr>
        </p:nvGraphicFramePr>
        <p:xfrm>
          <a:off x="304800" y="990600"/>
          <a:ext cx="8229600" cy="5633720"/>
        </p:xfrm>
        <a:graphic>
          <a:graphicData uri="http://schemas.openxmlformats.org/drawingml/2006/table">
            <a:tbl>
              <a:tblPr firstRow="1" bandRow="1">
                <a:tableStyleId>{5C22544A-7EE6-4342-B048-85BDC9FD1C3A}</a:tableStyleId>
              </a:tblPr>
              <a:tblGrid>
                <a:gridCol w="3581400"/>
                <a:gridCol w="1447800"/>
                <a:gridCol w="2057400"/>
                <a:gridCol w="1143000"/>
              </a:tblGrid>
              <a:tr h="655320">
                <a:tc>
                  <a:txBody>
                    <a:bodyPr/>
                    <a:lstStyle/>
                    <a:p>
                      <a:r>
                        <a:rPr lang="en-US" dirty="0" smtClean="0"/>
                        <a:t>Stakeholder </a:t>
                      </a:r>
                      <a:endParaRPr lang="en-US" dirty="0"/>
                    </a:p>
                  </a:txBody>
                  <a:tcPr/>
                </a:tc>
                <a:tc>
                  <a:txBody>
                    <a:bodyPr/>
                    <a:lstStyle/>
                    <a:p>
                      <a:r>
                        <a:rPr lang="en-US" dirty="0" smtClean="0"/>
                        <a:t>Criticality to Success </a:t>
                      </a:r>
                      <a:endParaRPr lang="en-US" dirty="0"/>
                    </a:p>
                  </a:txBody>
                  <a:tcPr/>
                </a:tc>
                <a:tc>
                  <a:txBody>
                    <a:bodyPr/>
                    <a:lstStyle/>
                    <a:p>
                      <a:r>
                        <a:rPr lang="en-US" dirty="0" smtClean="0"/>
                        <a:t>Current orientation to GMJ</a:t>
                      </a:r>
                      <a:endParaRPr lang="en-US" dirty="0"/>
                    </a:p>
                  </a:txBody>
                  <a:tcPr/>
                </a:tc>
                <a:tc>
                  <a:txBody>
                    <a:bodyPr/>
                    <a:lstStyle/>
                    <a:p>
                      <a:r>
                        <a:rPr lang="en-US" dirty="0" smtClean="0"/>
                        <a:t>Degree of influence  </a:t>
                      </a:r>
                      <a:endParaRPr lang="en-US" dirty="0"/>
                    </a:p>
                  </a:txBody>
                  <a:tcPr/>
                </a:tc>
              </a:tr>
              <a:tr h="370840">
                <a:tc>
                  <a:txBody>
                    <a:bodyPr/>
                    <a:lstStyle/>
                    <a:p>
                      <a:r>
                        <a:rPr lang="en-US" sz="1400" dirty="0" smtClean="0"/>
                        <a:t>AJPP</a:t>
                      </a:r>
                      <a:endParaRPr lang="en-US" sz="1400" dirty="0"/>
                    </a:p>
                  </a:txBody>
                  <a:tcPr>
                    <a:solidFill>
                      <a:schemeClr val="tx2">
                        <a:lumMod val="20000"/>
                        <a:lumOff val="80000"/>
                      </a:schemeClr>
                    </a:solidFill>
                  </a:tcPr>
                </a:tc>
                <a:tc>
                  <a:txBody>
                    <a:bodyPr/>
                    <a:lstStyle/>
                    <a:p>
                      <a:r>
                        <a:rPr lang="en-US" sz="1400" dirty="0" smtClean="0"/>
                        <a:t>High</a:t>
                      </a:r>
                      <a:r>
                        <a:rPr lang="en-US" sz="1400" baseline="0" dirty="0" smtClean="0"/>
                        <a:t> </a:t>
                      </a:r>
                      <a:endParaRPr lang="en-US" sz="1400" dirty="0"/>
                    </a:p>
                  </a:txBody>
                  <a:tcPr>
                    <a:solidFill>
                      <a:srgbClr val="00B050"/>
                    </a:solidFill>
                  </a:tcPr>
                </a:tc>
                <a:tc>
                  <a:txBody>
                    <a:bodyPr/>
                    <a:lstStyle/>
                    <a:p>
                      <a:r>
                        <a:rPr lang="en-US" sz="1400" dirty="0" smtClean="0"/>
                        <a:t>Supportive </a:t>
                      </a:r>
                      <a:endParaRPr lang="en-US" sz="1400" dirty="0"/>
                    </a:p>
                  </a:txBody>
                  <a:tcPr>
                    <a:solidFill>
                      <a:srgbClr val="00B050"/>
                    </a:solidFill>
                  </a:tcPr>
                </a:tc>
                <a:tc>
                  <a:txBody>
                    <a:bodyPr/>
                    <a:lstStyle/>
                    <a:p>
                      <a:r>
                        <a:rPr lang="en-US" sz="1400" dirty="0" smtClean="0"/>
                        <a:t>Large</a:t>
                      </a:r>
                      <a:r>
                        <a:rPr lang="en-US" sz="1400" baseline="0" dirty="0" smtClean="0"/>
                        <a:t> </a:t>
                      </a:r>
                      <a:endParaRPr lang="en-US" sz="1400" dirty="0"/>
                    </a:p>
                  </a:txBody>
                  <a:tcPr>
                    <a:solidFill>
                      <a:srgbClr val="00B050"/>
                    </a:solidFill>
                  </a:tcPr>
                </a:tc>
              </a:tr>
              <a:tr h="370840">
                <a:tc>
                  <a:txBody>
                    <a:bodyPr/>
                    <a:lstStyle/>
                    <a:p>
                      <a:r>
                        <a:rPr lang="en-US" sz="1400" dirty="0" smtClean="0"/>
                        <a:t>Editors-in-Chief</a:t>
                      </a:r>
                      <a:r>
                        <a:rPr lang="en-US" sz="1400" baseline="0" dirty="0" smtClean="0"/>
                        <a:t> </a:t>
                      </a:r>
                      <a:endParaRPr lang="en-US" sz="1400" dirty="0"/>
                    </a:p>
                  </a:txBody>
                  <a:tcPr>
                    <a:solidFill>
                      <a:schemeClr val="tx2">
                        <a:lumMod val="20000"/>
                        <a:lumOff val="80000"/>
                      </a:schemeClr>
                    </a:solidFill>
                  </a:tcPr>
                </a:tc>
                <a:tc>
                  <a:txBody>
                    <a:bodyPr/>
                    <a:lstStyle/>
                    <a:p>
                      <a:r>
                        <a:rPr lang="en-US" sz="1400" dirty="0" smtClean="0"/>
                        <a:t>High </a:t>
                      </a:r>
                      <a:endParaRPr lang="en-US" sz="1400" dirty="0"/>
                    </a:p>
                  </a:txBody>
                  <a:tcPr>
                    <a:solidFill>
                      <a:srgbClr val="00B050"/>
                    </a:solidFill>
                  </a:tcPr>
                </a:tc>
                <a:tc>
                  <a:txBody>
                    <a:bodyPr/>
                    <a:lstStyle/>
                    <a:p>
                      <a:r>
                        <a:rPr lang="en-US" sz="1400" dirty="0" smtClean="0"/>
                        <a:t>Supportive </a:t>
                      </a:r>
                      <a:endParaRPr lang="en-US" sz="1400" dirty="0"/>
                    </a:p>
                  </a:txBody>
                  <a:tcPr>
                    <a:solidFill>
                      <a:srgbClr val="00B050"/>
                    </a:solidFill>
                  </a:tcPr>
                </a:tc>
                <a:tc>
                  <a:txBody>
                    <a:bodyPr/>
                    <a:lstStyle/>
                    <a:p>
                      <a:r>
                        <a:rPr lang="en-US" sz="1400" dirty="0" smtClean="0"/>
                        <a:t>Large</a:t>
                      </a:r>
                      <a:r>
                        <a:rPr lang="en-US" sz="1400" baseline="0" dirty="0" smtClean="0"/>
                        <a:t> </a:t>
                      </a:r>
                      <a:endParaRPr lang="en-US" sz="1400" dirty="0"/>
                    </a:p>
                  </a:txBody>
                  <a:tcPr>
                    <a:solidFill>
                      <a:srgbClr val="00B050"/>
                    </a:solidFill>
                  </a:tcPr>
                </a:tc>
              </a:tr>
              <a:tr h="370840">
                <a:tc>
                  <a:txBody>
                    <a:bodyPr/>
                    <a:lstStyle/>
                    <a:p>
                      <a:r>
                        <a:rPr lang="en-US" sz="1400" dirty="0" smtClean="0"/>
                        <a:t>Reviewers </a:t>
                      </a:r>
                      <a:endParaRPr lang="en-US" sz="1400" dirty="0"/>
                    </a:p>
                  </a:txBody>
                  <a:tcPr>
                    <a:solidFill>
                      <a:schemeClr val="tx2">
                        <a:lumMod val="20000"/>
                        <a:lumOff val="80000"/>
                      </a:schemeClr>
                    </a:solidFill>
                  </a:tcPr>
                </a:tc>
                <a:tc>
                  <a:txBody>
                    <a:bodyPr/>
                    <a:lstStyle/>
                    <a:p>
                      <a:r>
                        <a:rPr lang="en-US" sz="1400" dirty="0" smtClean="0"/>
                        <a:t>High</a:t>
                      </a:r>
                      <a:endParaRPr lang="en-US" sz="1400" dirty="0"/>
                    </a:p>
                  </a:txBody>
                  <a:tcPr>
                    <a:solidFill>
                      <a:srgbClr val="00B050"/>
                    </a:solidFill>
                  </a:tcPr>
                </a:tc>
                <a:tc>
                  <a:txBody>
                    <a:bodyPr/>
                    <a:lstStyle/>
                    <a:p>
                      <a:r>
                        <a:rPr lang="en-US" sz="1400" dirty="0" smtClean="0"/>
                        <a:t>Neutral</a:t>
                      </a:r>
                      <a:r>
                        <a:rPr lang="en-US" sz="1400" baseline="0" dirty="0" smtClean="0"/>
                        <a:t>  </a:t>
                      </a:r>
                      <a:endParaRPr lang="en-US" sz="1400" dirty="0"/>
                    </a:p>
                  </a:txBody>
                  <a:tcPr>
                    <a:solidFill>
                      <a:srgbClr val="FF0000"/>
                    </a:solidFill>
                  </a:tcPr>
                </a:tc>
                <a:tc>
                  <a:txBody>
                    <a:bodyPr/>
                    <a:lstStyle/>
                    <a:p>
                      <a:r>
                        <a:rPr lang="en-US" sz="1400" dirty="0" smtClean="0"/>
                        <a:t>Medium </a:t>
                      </a:r>
                      <a:endParaRPr lang="en-US" sz="1400" dirty="0"/>
                    </a:p>
                  </a:txBody>
                  <a:tcPr>
                    <a:solidFill>
                      <a:srgbClr val="00B050"/>
                    </a:solidFill>
                  </a:tcPr>
                </a:tc>
              </a:tr>
              <a:tr h="381000">
                <a:tc>
                  <a:txBody>
                    <a:bodyPr/>
                    <a:lstStyle/>
                    <a:p>
                      <a:r>
                        <a:rPr lang="en-US" sz="1400" dirty="0" smtClean="0"/>
                        <a:t>Authors </a:t>
                      </a:r>
                      <a:endParaRPr lang="en-US" sz="1400" dirty="0"/>
                    </a:p>
                  </a:txBody>
                  <a:tcPr>
                    <a:solidFill>
                      <a:schemeClr val="tx2">
                        <a:lumMod val="20000"/>
                        <a:lumOff val="80000"/>
                      </a:schemeClr>
                    </a:solidFill>
                  </a:tcPr>
                </a:tc>
                <a:tc>
                  <a:txBody>
                    <a:bodyPr/>
                    <a:lstStyle/>
                    <a:p>
                      <a:r>
                        <a:rPr lang="en-US" sz="1400" dirty="0" smtClean="0"/>
                        <a:t>High </a:t>
                      </a:r>
                      <a:endParaRPr lang="en-US" sz="1400" dirty="0"/>
                    </a:p>
                  </a:txBody>
                  <a:tcPr>
                    <a:solidFill>
                      <a:srgbClr val="00B050"/>
                    </a:solidFill>
                  </a:tcPr>
                </a:tc>
                <a:tc>
                  <a:txBody>
                    <a:bodyPr/>
                    <a:lstStyle/>
                    <a:p>
                      <a:r>
                        <a:rPr lang="en-US" sz="1400" dirty="0" smtClean="0"/>
                        <a:t>Neutral </a:t>
                      </a:r>
                      <a:endParaRPr lang="en-US" sz="1400" dirty="0"/>
                    </a:p>
                  </a:txBody>
                  <a:tcPr>
                    <a:solidFill>
                      <a:srgbClr val="FF0000"/>
                    </a:solidFill>
                  </a:tcPr>
                </a:tc>
                <a:tc>
                  <a:txBody>
                    <a:bodyPr/>
                    <a:lstStyle/>
                    <a:p>
                      <a:r>
                        <a:rPr lang="en-US" sz="1400" dirty="0" smtClean="0"/>
                        <a:t>Medium </a:t>
                      </a:r>
                      <a:endParaRPr lang="en-US" sz="1400" dirty="0"/>
                    </a:p>
                  </a:txBody>
                  <a:tcPr>
                    <a:solidFill>
                      <a:srgbClr val="00B050"/>
                    </a:solidFill>
                  </a:tcPr>
                </a:tc>
              </a:tr>
              <a:tr h="370840">
                <a:tc>
                  <a:txBody>
                    <a:bodyPr/>
                    <a:lstStyle/>
                    <a:p>
                      <a:r>
                        <a:rPr lang="en-US" sz="1400" dirty="0" smtClean="0"/>
                        <a:t>Board members</a:t>
                      </a:r>
                      <a:endParaRPr lang="en-US" sz="1400" dirty="0"/>
                    </a:p>
                  </a:txBody>
                  <a:tcPr>
                    <a:solidFill>
                      <a:schemeClr val="tx2">
                        <a:lumMod val="20000"/>
                        <a:lumOff val="80000"/>
                      </a:schemeClr>
                    </a:solidFill>
                  </a:tcPr>
                </a:tc>
                <a:tc>
                  <a:txBody>
                    <a:bodyPr/>
                    <a:lstStyle/>
                    <a:p>
                      <a:r>
                        <a:rPr lang="en-US" sz="1400" dirty="0" smtClean="0"/>
                        <a:t>High </a:t>
                      </a:r>
                      <a:endParaRPr lang="en-US" sz="1400" dirty="0"/>
                    </a:p>
                  </a:txBody>
                  <a:tcPr>
                    <a:solidFill>
                      <a:srgbClr val="00B050"/>
                    </a:solidFill>
                  </a:tcPr>
                </a:tc>
                <a:tc>
                  <a:txBody>
                    <a:bodyPr/>
                    <a:lstStyle/>
                    <a:p>
                      <a:r>
                        <a:rPr lang="en-US" sz="1400" dirty="0" smtClean="0"/>
                        <a:t>Supportive </a:t>
                      </a:r>
                      <a:r>
                        <a:rPr lang="en-US" sz="1400" baseline="0" dirty="0" smtClean="0"/>
                        <a:t> </a:t>
                      </a:r>
                      <a:endParaRPr lang="en-US" sz="1400" dirty="0"/>
                    </a:p>
                  </a:txBody>
                  <a:tcPr>
                    <a:solidFill>
                      <a:srgbClr val="00B050"/>
                    </a:solidFill>
                  </a:tcPr>
                </a:tc>
                <a:tc>
                  <a:txBody>
                    <a:bodyPr/>
                    <a:lstStyle/>
                    <a:p>
                      <a:r>
                        <a:rPr lang="en-US" sz="1400" dirty="0" smtClean="0"/>
                        <a:t>Large</a:t>
                      </a:r>
                      <a:r>
                        <a:rPr lang="en-US" sz="1400" baseline="0" dirty="0" smtClean="0"/>
                        <a:t> </a:t>
                      </a:r>
                      <a:endParaRPr lang="en-US" sz="1400" dirty="0"/>
                    </a:p>
                  </a:txBody>
                  <a:tcPr>
                    <a:solidFill>
                      <a:srgbClr val="00B050"/>
                    </a:solidFill>
                  </a:tcPr>
                </a:tc>
              </a:tr>
              <a:tr h="370840">
                <a:tc>
                  <a:txBody>
                    <a:bodyPr/>
                    <a:lstStyle/>
                    <a:p>
                      <a:r>
                        <a:rPr lang="en-US" sz="1400" dirty="0" smtClean="0"/>
                        <a:t>Abstracting</a:t>
                      </a:r>
                      <a:r>
                        <a:rPr lang="en-US" sz="1400" baseline="0" dirty="0" smtClean="0"/>
                        <a:t> &amp; indexing services  </a:t>
                      </a:r>
                      <a:endParaRPr lang="en-US" sz="1400" dirty="0"/>
                    </a:p>
                  </a:txBody>
                  <a:tcPr>
                    <a:solidFill>
                      <a:schemeClr val="tx2">
                        <a:lumMod val="20000"/>
                        <a:lumOff val="80000"/>
                      </a:schemeClr>
                    </a:solidFill>
                  </a:tcPr>
                </a:tc>
                <a:tc>
                  <a:txBody>
                    <a:bodyPr/>
                    <a:lstStyle/>
                    <a:p>
                      <a:r>
                        <a:rPr lang="en-US" sz="1400" dirty="0" smtClean="0"/>
                        <a:t>High </a:t>
                      </a:r>
                      <a:endParaRPr lang="en-US" sz="1400" dirty="0"/>
                    </a:p>
                  </a:txBody>
                  <a:tcPr>
                    <a:solidFill>
                      <a:srgbClr val="00B050"/>
                    </a:solidFill>
                  </a:tcPr>
                </a:tc>
                <a:tc>
                  <a:txBody>
                    <a:bodyPr/>
                    <a:lstStyle/>
                    <a:p>
                      <a:r>
                        <a:rPr lang="en-US" sz="1400" dirty="0" smtClean="0"/>
                        <a:t>Supportive </a:t>
                      </a:r>
                      <a:endParaRPr lang="en-US" sz="1400" dirty="0"/>
                    </a:p>
                  </a:txBody>
                  <a:tcPr>
                    <a:solidFill>
                      <a:srgbClr val="00B050"/>
                    </a:solidFill>
                  </a:tcPr>
                </a:tc>
                <a:tc>
                  <a:txBody>
                    <a:bodyPr/>
                    <a:lstStyle/>
                    <a:p>
                      <a:r>
                        <a:rPr lang="en-US" sz="1400" dirty="0" smtClean="0"/>
                        <a:t>Large</a:t>
                      </a:r>
                      <a:endParaRPr lang="en-US" sz="1400" dirty="0"/>
                    </a:p>
                  </a:txBody>
                  <a:tcPr>
                    <a:solidFill>
                      <a:srgbClr val="00B050"/>
                    </a:solidFill>
                  </a:tcPr>
                </a:tc>
              </a:tr>
              <a:tr h="370840">
                <a:tc>
                  <a:txBody>
                    <a:bodyPr/>
                    <a:lstStyle/>
                    <a:p>
                      <a:r>
                        <a:rPr lang="en-US" sz="1400" dirty="0" smtClean="0"/>
                        <a:t>High-impact</a:t>
                      </a:r>
                      <a:r>
                        <a:rPr lang="en-US" sz="1400" baseline="0" dirty="0" smtClean="0"/>
                        <a:t> authors from Ghana and research collaborations </a:t>
                      </a:r>
                      <a:endParaRPr lang="en-US" sz="1400" dirty="0"/>
                    </a:p>
                  </a:txBody>
                  <a:tcPr>
                    <a:solidFill>
                      <a:schemeClr val="tx2">
                        <a:lumMod val="20000"/>
                        <a:lumOff val="80000"/>
                      </a:schemeClr>
                    </a:solidFill>
                  </a:tcPr>
                </a:tc>
                <a:tc>
                  <a:txBody>
                    <a:bodyPr/>
                    <a:lstStyle/>
                    <a:p>
                      <a:r>
                        <a:rPr lang="en-US" sz="1400" dirty="0" smtClean="0"/>
                        <a:t>High</a:t>
                      </a:r>
                      <a:endParaRPr lang="en-US" sz="1400" dirty="0"/>
                    </a:p>
                  </a:txBody>
                  <a:tcPr>
                    <a:solidFill>
                      <a:srgbClr val="FF0000"/>
                    </a:solidFill>
                  </a:tcPr>
                </a:tc>
                <a:tc>
                  <a:txBody>
                    <a:bodyPr/>
                    <a:lstStyle/>
                    <a:p>
                      <a:r>
                        <a:rPr lang="en-US" sz="1400" dirty="0" smtClean="0"/>
                        <a:t>Neutral</a:t>
                      </a:r>
                      <a:endParaRPr lang="en-US" sz="1400" dirty="0"/>
                    </a:p>
                  </a:txBody>
                  <a:tcPr>
                    <a:solidFill>
                      <a:srgbClr val="FF0000"/>
                    </a:solidFill>
                  </a:tcPr>
                </a:tc>
                <a:tc>
                  <a:txBody>
                    <a:bodyPr/>
                    <a:lstStyle/>
                    <a:p>
                      <a:r>
                        <a:rPr lang="en-US" sz="1400" dirty="0" smtClean="0"/>
                        <a:t>Small</a:t>
                      </a:r>
                      <a:r>
                        <a:rPr lang="en-US" sz="1400" baseline="0" dirty="0" smtClean="0"/>
                        <a:t> </a:t>
                      </a:r>
                      <a:endParaRPr lang="en-US" sz="1400" dirty="0"/>
                    </a:p>
                  </a:txBody>
                  <a:tcPr>
                    <a:solidFill>
                      <a:srgbClr val="FF0000"/>
                    </a:solidFill>
                  </a:tcPr>
                </a:tc>
              </a:tr>
              <a:tr h="370840">
                <a:tc>
                  <a:txBody>
                    <a:bodyPr/>
                    <a:lstStyle/>
                    <a:p>
                      <a:r>
                        <a:rPr lang="en-US" sz="1400" dirty="0" smtClean="0"/>
                        <a:t>Early career researchers</a:t>
                      </a:r>
                      <a:endParaRPr lang="en-US" sz="1400" dirty="0"/>
                    </a:p>
                  </a:txBody>
                  <a:tcPr>
                    <a:solidFill>
                      <a:schemeClr val="tx2">
                        <a:lumMod val="20000"/>
                        <a:lumOff val="80000"/>
                      </a:schemeClr>
                    </a:solidFill>
                  </a:tcPr>
                </a:tc>
                <a:tc>
                  <a:txBody>
                    <a:bodyPr/>
                    <a:lstStyle/>
                    <a:p>
                      <a:r>
                        <a:rPr lang="en-US" sz="1400" dirty="0" smtClean="0"/>
                        <a:t>Medium</a:t>
                      </a:r>
                      <a:endParaRPr lang="en-US" sz="1400" dirty="0"/>
                    </a:p>
                  </a:txBody>
                  <a:tcPr>
                    <a:solidFill>
                      <a:srgbClr val="FF0000"/>
                    </a:solidFill>
                  </a:tcPr>
                </a:tc>
                <a:tc>
                  <a:txBody>
                    <a:bodyPr/>
                    <a:lstStyle/>
                    <a:p>
                      <a:r>
                        <a:rPr lang="en-US" sz="1400" dirty="0" smtClean="0"/>
                        <a:t>Neutral</a:t>
                      </a:r>
                      <a:endParaRPr lang="en-US" sz="1400" dirty="0"/>
                    </a:p>
                  </a:txBody>
                  <a:tcPr>
                    <a:solidFill>
                      <a:srgbClr val="FF0000"/>
                    </a:solidFill>
                  </a:tcPr>
                </a:tc>
                <a:tc>
                  <a:txBody>
                    <a:bodyPr/>
                    <a:lstStyle/>
                    <a:p>
                      <a:r>
                        <a:rPr lang="en-US" sz="1400" dirty="0" smtClean="0"/>
                        <a:t>Small</a:t>
                      </a:r>
                      <a:r>
                        <a:rPr lang="en-US" sz="1400" baseline="0" dirty="0" smtClean="0"/>
                        <a:t> </a:t>
                      </a:r>
                      <a:endParaRPr lang="en-US" sz="1400" dirty="0"/>
                    </a:p>
                  </a:txBody>
                  <a:tcPr>
                    <a:solidFill>
                      <a:srgbClr val="FF0000"/>
                    </a:solidFill>
                  </a:tcPr>
                </a:tc>
              </a:tr>
              <a:tr h="370840">
                <a:tc>
                  <a:txBody>
                    <a:bodyPr/>
                    <a:lstStyle/>
                    <a:p>
                      <a:r>
                        <a:rPr lang="en-US" sz="1400" dirty="0" smtClean="0"/>
                        <a:t>GMA Executive board </a:t>
                      </a:r>
                      <a:endParaRPr lang="en-US" sz="1400" dirty="0"/>
                    </a:p>
                  </a:txBody>
                  <a:tcPr>
                    <a:solidFill>
                      <a:schemeClr val="tx2">
                        <a:lumMod val="20000"/>
                        <a:lumOff val="80000"/>
                      </a:schemeClr>
                    </a:solidFill>
                  </a:tcPr>
                </a:tc>
                <a:tc>
                  <a:txBody>
                    <a:bodyPr/>
                    <a:lstStyle/>
                    <a:p>
                      <a:r>
                        <a:rPr lang="en-US" sz="1400" dirty="0" smtClean="0"/>
                        <a:t>High</a:t>
                      </a:r>
                      <a:r>
                        <a:rPr lang="en-US" sz="1400" baseline="0" dirty="0" smtClean="0"/>
                        <a:t> </a:t>
                      </a:r>
                      <a:endParaRPr lang="en-US" sz="1400" dirty="0"/>
                    </a:p>
                  </a:txBody>
                  <a:tcPr>
                    <a:solidFill>
                      <a:srgbClr val="00B050"/>
                    </a:solidFill>
                  </a:tcPr>
                </a:tc>
                <a:tc>
                  <a:txBody>
                    <a:bodyPr/>
                    <a:lstStyle/>
                    <a:p>
                      <a:r>
                        <a:rPr lang="en-US" sz="1400" dirty="0" smtClean="0"/>
                        <a:t>Neutral / resistant </a:t>
                      </a:r>
                      <a:endParaRPr lang="en-US" sz="1400" dirty="0"/>
                    </a:p>
                  </a:txBody>
                  <a:tcPr>
                    <a:solidFill>
                      <a:srgbClr val="FF0000"/>
                    </a:solidFill>
                  </a:tcPr>
                </a:tc>
                <a:tc>
                  <a:txBody>
                    <a:bodyPr/>
                    <a:lstStyle/>
                    <a:p>
                      <a:r>
                        <a:rPr lang="en-US" sz="1400" dirty="0" smtClean="0"/>
                        <a:t>High </a:t>
                      </a:r>
                      <a:endParaRPr lang="en-US" sz="1400" dirty="0"/>
                    </a:p>
                  </a:txBody>
                  <a:tcPr>
                    <a:solidFill>
                      <a:srgbClr val="00B050"/>
                    </a:solidFill>
                  </a:tcPr>
                </a:tc>
              </a:tr>
              <a:tr h="370840">
                <a:tc>
                  <a:txBody>
                    <a:bodyPr/>
                    <a:lstStyle/>
                    <a:p>
                      <a:r>
                        <a:rPr lang="en-US" sz="1400" baseline="0" dirty="0" smtClean="0"/>
                        <a:t>GMA Membership </a:t>
                      </a:r>
                      <a:endParaRPr lang="en-US" sz="1400" dirty="0"/>
                    </a:p>
                  </a:txBody>
                  <a:tcPr>
                    <a:solidFill>
                      <a:schemeClr val="tx2">
                        <a:lumMod val="20000"/>
                        <a:lumOff val="80000"/>
                      </a:schemeClr>
                    </a:solidFill>
                  </a:tcPr>
                </a:tc>
                <a:tc>
                  <a:txBody>
                    <a:bodyPr/>
                    <a:lstStyle/>
                    <a:p>
                      <a:r>
                        <a:rPr lang="en-US" sz="1400" dirty="0" smtClean="0"/>
                        <a:t>Low</a:t>
                      </a:r>
                      <a:r>
                        <a:rPr lang="en-US" sz="1400" baseline="0" dirty="0" smtClean="0"/>
                        <a:t> </a:t>
                      </a:r>
                      <a:endParaRPr lang="en-US" sz="1400" dirty="0"/>
                    </a:p>
                  </a:txBody>
                  <a:tcPr>
                    <a:solidFill>
                      <a:srgbClr val="00B050"/>
                    </a:solidFill>
                  </a:tcPr>
                </a:tc>
                <a:tc>
                  <a:txBody>
                    <a:bodyPr/>
                    <a:lstStyle/>
                    <a:p>
                      <a:r>
                        <a:rPr lang="en-US" sz="1400" dirty="0" smtClean="0"/>
                        <a:t>Mixed </a:t>
                      </a:r>
                      <a:endParaRPr lang="en-US" sz="1400" dirty="0"/>
                    </a:p>
                  </a:txBody>
                  <a:tcPr>
                    <a:solidFill>
                      <a:srgbClr val="FF0000"/>
                    </a:solidFill>
                  </a:tcPr>
                </a:tc>
                <a:tc>
                  <a:txBody>
                    <a:bodyPr/>
                    <a:lstStyle/>
                    <a:p>
                      <a:r>
                        <a:rPr lang="en-US" sz="1400" dirty="0" smtClean="0"/>
                        <a:t>Small</a:t>
                      </a:r>
                      <a:r>
                        <a:rPr lang="en-US" sz="1400" baseline="0" dirty="0" smtClean="0"/>
                        <a:t> </a:t>
                      </a:r>
                      <a:endParaRPr lang="en-US" sz="1400" dirty="0"/>
                    </a:p>
                  </a:txBody>
                  <a:tcPr>
                    <a:solidFill>
                      <a:srgbClr val="00B050"/>
                    </a:solidFill>
                  </a:tcPr>
                </a:tc>
              </a:tr>
              <a:tr h="370840">
                <a:tc>
                  <a:txBody>
                    <a:bodyPr/>
                    <a:lstStyle/>
                    <a:p>
                      <a:r>
                        <a:rPr lang="en-US" sz="1400" dirty="0" smtClean="0"/>
                        <a:t>Libraries</a:t>
                      </a:r>
                      <a:r>
                        <a:rPr lang="en-US" sz="1400" baseline="0" dirty="0" smtClean="0"/>
                        <a:t>  and distributors </a:t>
                      </a:r>
                      <a:endParaRPr lang="en-US" sz="1400" dirty="0"/>
                    </a:p>
                  </a:txBody>
                  <a:tcPr>
                    <a:solidFill>
                      <a:schemeClr val="tx2">
                        <a:lumMod val="20000"/>
                        <a:lumOff val="80000"/>
                      </a:schemeClr>
                    </a:solidFill>
                  </a:tcPr>
                </a:tc>
                <a:tc>
                  <a:txBody>
                    <a:bodyPr/>
                    <a:lstStyle/>
                    <a:p>
                      <a:r>
                        <a:rPr lang="en-US" sz="1400" dirty="0" smtClean="0"/>
                        <a:t>Low </a:t>
                      </a:r>
                      <a:endParaRPr lang="en-US" sz="1400" dirty="0"/>
                    </a:p>
                  </a:txBody>
                  <a:tcPr>
                    <a:solidFill>
                      <a:srgbClr val="00B050"/>
                    </a:solidFill>
                  </a:tcPr>
                </a:tc>
                <a:tc>
                  <a:txBody>
                    <a:bodyPr/>
                    <a:lstStyle/>
                    <a:p>
                      <a:r>
                        <a:rPr lang="en-US" sz="1400" dirty="0" smtClean="0"/>
                        <a:t>Supportive </a:t>
                      </a:r>
                      <a:endParaRPr lang="en-US" sz="1400" dirty="0"/>
                    </a:p>
                  </a:txBody>
                  <a:tcPr>
                    <a:solidFill>
                      <a:srgbClr val="00B050"/>
                    </a:solidFill>
                  </a:tcPr>
                </a:tc>
                <a:tc>
                  <a:txBody>
                    <a:bodyPr/>
                    <a:lstStyle/>
                    <a:p>
                      <a:r>
                        <a:rPr lang="en-US" sz="1400" dirty="0" smtClean="0"/>
                        <a:t>Small</a:t>
                      </a:r>
                      <a:r>
                        <a:rPr lang="en-US" sz="1400" baseline="0" dirty="0" smtClean="0"/>
                        <a:t> </a:t>
                      </a:r>
                      <a:endParaRPr lang="en-US" sz="1400" dirty="0"/>
                    </a:p>
                  </a:txBody>
                  <a:tcPr>
                    <a:solidFill>
                      <a:srgbClr val="00B050"/>
                    </a:solidFill>
                  </a:tcPr>
                </a:tc>
              </a:tr>
              <a:tr h="370840">
                <a:tc>
                  <a:txBody>
                    <a:bodyPr/>
                    <a:lstStyle/>
                    <a:p>
                      <a:r>
                        <a:rPr lang="en-US" sz="1400" dirty="0" smtClean="0"/>
                        <a:t>Heads of Medical</a:t>
                      </a:r>
                      <a:r>
                        <a:rPr lang="en-US" sz="1400" baseline="0" dirty="0" smtClean="0"/>
                        <a:t> Research in Ghana</a:t>
                      </a:r>
                      <a:endParaRPr lang="en-US" sz="1400" dirty="0"/>
                    </a:p>
                  </a:txBody>
                  <a:tcPr>
                    <a:solidFill>
                      <a:schemeClr val="tx2">
                        <a:lumMod val="20000"/>
                        <a:lumOff val="80000"/>
                      </a:schemeClr>
                    </a:solidFill>
                  </a:tcPr>
                </a:tc>
                <a:tc>
                  <a:txBody>
                    <a:bodyPr/>
                    <a:lstStyle/>
                    <a:p>
                      <a:r>
                        <a:rPr lang="en-US" sz="1400" dirty="0" smtClean="0"/>
                        <a:t>Medium </a:t>
                      </a:r>
                      <a:endParaRPr lang="en-US" sz="1400" dirty="0"/>
                    </a:p>
                  </a:txBody>
                  <a:tcPr>
                    <a:solidFill>
                      <a:srgbClr val="FF0000"/>
                    </a:solidFill>
                  </a:tcPr>
                </a:tc>
                <a:tc>
                  <a:txBody>
                    <a:bodyPr/>
                    <a:lstStyle/>
                    <a:p>
                      <a:r>
                        <a:rPr lang="en-US" sz="1400" dirty="0" smtClean="0"/>
                        <a:t>Neutral </a:t>
                      </a:r>
                      <a:endParaRPr lang="en-US" sz="1400" dirty="0"/>
                    </a:p>
                  </a:txBody>
                  <a:tcPr>
                    <a:solidFill>
                      <a:srgbClr val="FF0000"/>
                    </a:solidFill>
                  </a:tcPr>
                </a:tc>
                <a:tc>
                  <a:txBody>
                    <a:bodyPr/>
                    <a:lstStyle/>
                    <a:p>
                      <a:r>
                        <a:rPr lang="en-US" sz="1400" dirty="0" smtClean="0"/>
                        <a:t>Small</a:t>
                      </a:r>
                      <a:r>
                        <a:rPr lang="en-US" sz="1400" baseline="0" dirty="0" smtClean="0"/>
                        <a:t> </a:t>
                      </a:r>
                      <a:endParaRPr lang="en-US" sz="1400" dirty="0"/>
                    </a:p>
                  </a:txBody>
                  <a:tcPr>
                    <a:solidFill>
                      <a:srgbClr val="FF0000"/>
                    </a:solidFill>
                  </a:tcPr>
                </a:tc>
              </a:tr>
              <a:tr h="370840">
                <a:tc>
                  <a:txBody>
                    <a:bodyPr/>
                    <a:lstStyle/>
                    <a:p>
                      <a:r>
                        <a:rPr lang="en-US" sz="1400" dirty="0" smtClean="0"/>
                        <a:t>Journal</a:t>
                      </a:r>
                      <a:r>
                        <a:rPr lang="en-US" sz="1400" baseline="0" dirty="0" smtClean="0"/>
                        <a:t> Readership </a:t>
                      </a:r>
                      <a:endParaRPr lang="en-US" sz="1400" dirty="0"/>
                    </a:p>
                  </a:txBody>
                  <a:tcPr>
                    <a:solidFill>
                      <a:schemeClr val="tx2">
                        <a:lumMod val="20000"/>
                        <a:lumOff val="80000"/>
                      </a:schemeClr>
                    </a:solidFill>
                  </a:tcPr>
                </a:tc>
                <a:tc>
                  <a:txBody>
                    <a:bodyPr/>
                    <a:lstStyle/>
                    <a:p>
                      <a:r>
                        <a:rPr lang="en-US" sz="1400" dirty="0" smtClean="0"/>
                        <a:t>Medium</a:t>
                      </a:r>
                      <a:r>
                        <a:rPr lang="en-US" sz="1400" baseline="0" dirty="0" smtClean="0"/>
                        <a:t> </a:t>
                      </a:r>
                      <a:r>
                        <a:rPr lang="en-US" sz="1400" dirty="0" smtClean="0"/>
                        <a:t> </a:t>
                      </a:r>
                      <a:endParaRPr lang="en-US" sz="1400" dirty="0"/>
                    </a:p>
                  </a:txBody>
                  <a:tcPr>
                    <a:solidFill>
                      <a:srgbClr val="FF0000"/>
                    </a:solidFill>
                  </a:tcPr>
                </a:tc>
                <a:tc>
                  <a:txBody>
                    <a:bodyPr/>
                    <a:lstStyle/>
                    <a:p>
                      <a:r>
                        <a:rPr lang="en-US" sz="1400" dirty="0" smtClean="0"/>
                        <a:t>Supportive </a:t>
                      </a:r>
                      <a:endParaRPr lang="en-US" sz="1400" dirty="0"/>
                    </a:p>
                  </a:txBody>
                  <a:tcPr>
                    <a:solidFill>
                      <a:srgbClr val="00B050"/>
                    </a:solidFill>
                  </a:tcPr>
                </a:tc>
                <a:tc>
                  <a:txBody>
                    <a:bodyPr/>
                    <a:lstStyle/>
                    <a:p>
                      <a:r>
                        <a:rPr lang="en-US" sz="1400" dirty="0" smtClean="0"/>
                        <a:t>Small</a:t>
                      </a:r>
                      <a:r>
                        <a:rPr lang="en-US" sz="1400" baseline="0" dirty="0" smtClean="0"/>
                        <a:t> </a:t>
                      </a:r>
                      <a:endParaRPr lang="en-US" sz="1400" dirty="0"/>
                    </a:p>
                  </a:txBody>
                  <a:tcPr>
                    <a:solidFill>
                      <a:srgbClr val="FF0000"/>
                    </a:solidFill>
                  </a:tcPr>
                </a:tc>
              </a:tr>
            </a:tbl>
          </a:graphicData>
        </a:graphic>
      </p:graphicFrame>
    </p:spTree>
    <p:extLst>
      <p:ext uri="{BB962C8B-B14F-4D97-AF65-F5344CB8AC3E}">
        <p14:creationId xmlns:p14="http://schemas.microsoft.com/office/powerpoint/2010/main" val="17450551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SWOT Analysis </a:t>
            </a:r>
            <a:endParaRPr lang="en-US" dirty="0"/>
          </a:p>
        </p:txBody>
      </p:sp>
      <p:sp>
        <p:nvSpPr>
          <p:cNvPr id="3" name="Content Placeholder 2"/>
          <p:cNvSpPr>
            <a:spLocks noGrp="1"/>
          </p:cNvSpPr>
          <p:nvPr>
            <p:ph idx="1"/>
          </p:nvPr>
        </p:nvSpPr>
        <p:spPr/>
        <p:txBody>
          <a:bodyPr/>
          <a:lstStyle/>
          <a:p>
            <a:r>
              <a:rPr lang="en-US" dirty="0" smtClean="0"/>
              <a:t>See next page </a:t>
            </a:r>
            <a:endParaRPr lang="en-US" dirty="0"/>
          </a:p>
        </p:txBody>
      </p:sp>
      <p:sp>
        <p:nvSpPr>
          <p:cNvPr id="4" name="Slide Number Placeholder 3"/>
          <p:cNvSpPr>
            <a:spLocks noGrp="1"/>
          </p:cNvSpPr>
          <p:nvPr>
            <p:ph type="sldNum" sz="quarter" idx="12"/>
          </p:nvPr>
        </p:nvSpPr>
        <p:spPr/>
        <p:txBody>
          <a:bodyPr/>
          <a:lstStyle/>
          <a:p>
            <a:fld id="{E2B0242E-D7D2-4CDB-9D2C-2BD8DE52429F}" type="slidenum">
              <a:rPr lang="en-US" smtClean="0"/>
              <a:t>8</a:t>
            </a:fld>
            <a:endParaRPr lang="en-US"/>
          </a:p>
        </p:txBody>
      </p:sp>
    </p:spTree>
    <p:extLst>
      <p:ext uri="{BB962C8B-B14F-4D97-AF65-F5344CB8AC3E}">
        <p14:creationId xmlns:p14="http://schemas.microsoft.com/office/powerpoint/2010/main" val="39723812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B0242E-D7D2-4CDB-9D2C-2BD8DE52429F}" type="slidenum">
              <a:rPr lang="en-US" smtClean="0"/>
              <a:t>9</a:t>
            </a:fld>
            <a:endParaRPr lang="en-US"/>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68865721"/>
              </p:ext>
            </p:extLst>
          </p:nvPr>
        </p:nvGraphicFramePr>
        <p:xfrm>
          <a:off x="990602" y="297748"/>
          <a:ext cx="7669212" cy="6743132"/>
        </p:xfrm>
        <a:graphic>
          <a:graphicData uri="http://schemas.openxmlformats.org/drawingml/2006/table">
            <a:tbl>
              <a:tblPr firstRow="1" bandRow="1">
                <a:tableStyleId>{5C22544A-7EE6-4342-B048-85BDC9FD1C3A}</a:tableStyleId>
              </a:tblPr>
              <a:tblGrid>
                <a:gridCol w="3762494"/>
                <a:gridCol w="3906718"/>
              </a:tblGrid>
              <a:tr h="445486">
                <a:tc>
                  <a:txBody>
                    <a:bodyPr/>
                    <a:lstStyle/>
                    <a:p>
                      <a:r>
                        <a:rPr lang="en-US" dirty="0" smtClean="0"/>
                        <a:t>Strengths</a:t>
                      </a:r>
                      <a:r>
                        <a:rPr lang="en-US" baseline="0" dirty="0" smtClean="0"/>
                        <a:t> </a:t>
                      </a:r>
                      <a:endParaRPr lang="en-US" dirty="0"/>
                    </a:p>
                  </a:txBody>
                  <a:tcPr>
                    <a:solidFill>
                      <a:schemeClr val="accent4"/>
                    </a:solidFill>
                  </a:tcPr>
                </a:tc>
                <a:tc>
                  <a:txBody>
                    <a:bodyPr/>
                    <a:lstStyle/>
                    <a:p>
                      <a:r>
                        <a:rPr lang="en-US" dirty="0" smtClean="0"/>
                        <a:t>Weaknesses </a:t>
                      </a:r>
                      <a:endParaRPr lang="en-US" dirty="0"/>
                    </a:p>
                  </a:txBody>
                  <a:tcPr>
                    <a:solidFill>
                      <a:schemeClr val="accent4"/>
                    </a:solidFill>
                  </a:tcPr>
                </a:tc>
              </a:tr>
              <a:tr h="2496480">
                <a:tc>
                  <a:txBody>
                    <a:bodyPr/>
                    <a:lstStyle/>
                    <a:p>
                      <a:r>
                        <a:rPr lang="en-US" sz="1200" dirty="0" smtClean="0"/>
                        <a:t>-Reputation and age of </a:t>
                      </a:r>
                      <a:r>
                        <a:rPr lang="en-US" sz="1200" baseline="0" dirty="0" smtClean="0"/>
                        <a:t> the journal </a:t>
                      </a:r>
                      <a:endParaRPr lang="en-US" sz="1200" dirty="0" smtClean="0"/>
                    </a:p>
                    <a:p>
                      <a:r>
                        <a:rPr lang="en-US" sz="1200" dirty="0" smtClean="0"/>
                        <a:t>-Focus on local readership</a:t>
                      </a:r>
                    </a:p>
                    <a:p>
                      <a:r>
                        <a:rPr lang="en-US" sz="1200" dirty="0" smtClean="0"/>
                        <a:t>-Quality</a:t>
                      </a:r>
                      <a:r>
                        <a:rPr lang="en-US" sz="1200" baseline="0" dirty="0" smtClean="0"/>
                        <a:t> of editors and editorial board </a:t>
                      </a:r>
                    </a:p>
                    <a:p>
                      <a:r>
                        <a:rPr lang="en-US" sz="1200" baseline="0" dirty="0" smtClean="0"/>
                        <a:t>-Availability in major A &amp; I services</a:t>
                      </a:r>
                    </a:p>
                    <a:p>
                      <a:r>
                        <a:rPr lang="en-US" sz="1200" baseline="0" dirty="0" smtClean="0"/>
                        <a:t>-Knowledge transfer and funding through AJPP </a:t>
                      </a:r>
                    </a:p>
                    <a:p>
                      <a:r>
                        <a:rPr lang="en-US" sz="1200" dirty="0" smtClean="0"/>
                        <a:t>-Scholar one</a:t>
                      </a:r>
                      <a:r>
                        <a:rPr lang="en-US" sz="1200" baseline="0" dirty="0" smtClean="0"/>
                        <a:t> o</a:t>
                      </a:r>
                      <a:r>
                        <a:rPr lang="en-US" sz="1200" dirty="0" smtClean="0"/>
                        <a:t>n-line</a:t>
                      </a:r>
                      <a:r>
                        <a:rPr lang="en-US" sz="1200" baseline="0" dirty="0" smtClean="0"/>
                        <a:t> platform for submission and review</a:t>
                      </a:r>
                    </a:p>
                    <a:p>
                      <a:r>
                        <a:rPr lang="en-US" sz="1200" baseline="0" dirty="0" smtClean="0"/>
                        <a:t>-Longstanding affiliation with the  Ghana Medical -Association ensuring financial support and level of visibility. </a:t>
                      </a:r>
                    </a:p>
                    <a:p>
                      <a:r>
                        <a:rPr lang="en-US" sz="1200" dirty="0" smtClean="0"/>
                        <a:t>-On-line availability of Open</a:t>
                      </a:r>
                      <a:r>
                        <a:rPr lang="en-US" sz="1200" baseline="0" dirty="0" smtClean="0"/>
                        <a:t> Access articles and archives</a:t>
                      </a:r>
                    </a:p>
                    <a:p>
                      <a:pPr marL="0" indent="0">
                        <a:buFontTx/>
                        <a:buNone/>
                      </a:pPr>
                      <a:r>
                        <a:rPr lang="en-US" sz="1200" baseline="0" dirty="0" smtClean="0"/>
                        <a:t>-Quality of communication with authors (Survey Monkey</a:t>
                      </a:r>
                    </a:p>
                    <a:p>
                      <a:pPr marL="0" indent="0">
                        <a:buFontTx/>
                        <a:buNone/>
                      </a:pPr>
                      <a:r>
                        <a:rPr lang="en-US" sz="1200" baseline="0" dirty="0" smtClean="0"/>
                        <a:t>-Quality of peer reviewer comments (Survey Monkey)</a:t>
                      </a:r>
                    </a:p>
                    <a:p>
                      <a:pPr marL="0" indent="0">
                        <a:buFontTx/>
                        <a:buNone/>
                      </a:pPr>
                      <a:endParaRPr lang="en-US" sz="1200" dirty="0"/>
                    </a:p>
                  </a:txBody>
                  <a:tcPr/>
                </a:tc>
                <a:tc>
                  <a:txBody>
                    <a:bodyPr/>
                    <a:lstStyle/>
                    <a:p>
                      <a:r>
                        <a:rPr lang="en-US" sz="1200" u="sng" baseline="0" dirty="0" smtClean="0"/>
                        <a:t>Editorial strategy: </a:t>
                      </a:r>
                    </a:p>
                    <a:p>
                      <a:pPr marL="171450" indent="-171450">
                        <a:buFontTx/>
                        <a:buChar char="-"/>
                      </a:pPr>
                      <a:r>
                        <a:rPr lang="en-US" sz="1200" baseline="0" dirty="0" smtClean="0"/>
                        <a:t>Lack of acquisition strategy  to acquire impactful content (impact in terms of  subject, citations, usage/downloads and longevity)</a:t>
                      </a:r>
                    </a:p>
                    <a:p>
                      <a:pPr marL="171450" indent="-171450">
                        <a:buFontTx/>
                        <a:buChar char="-"/>
                      </a:pPr>
                      <a:r>
                        <a:rPr lang="en-US" sz="1200" baseline="0" dirty="0" smtClean="0"/>
                        <a:t>Decrease of high-impact </a:t>
                      </a:r>
                      <a:r>
                        <a:rPr lang="en-US" sz="1200" baseline="0" dirty="0" err="1" smtClean="0"/>
                        <a:t>artices</a:t>
                      </a:r>
                      <a:r>
                        <a:rPr lang="en-US" sz="1200" baseline="0" dirty="0" smtClean="0"/>
                        <a:t> since 2012</a:t>
                      </a:r>
                    </a:p>
                    <a:p>
                      <a:pPr marL="171450" indent="-171450">
                        <a:buFontTx/>
                        <a:buChar char="-"/>
                      </a:pPr>
                      <a:r>
                        <a:rPr lang="en-US" sz="1200" baseline="0" dirty="0" smtClean="0"/>
                        <a:t>No quality benchmarks for turnaround times: some authors complain about long time to first decision and time from acceptance to publication (</a:t>
                      </a:r>
                      <a:r>
                        <a:rPr lang="en-US" sz="1200" baseline="0" dirty="0" err="1" smtClean="0"/>
                        <a:t>SurveyMonkey</a:t>
                      </a:r>
                      <a:r>
                        <a:rPr lang="en-US" sz="1200" baseline="0" dirty="0" smtClean="0"/>
                        <a:t>)</a:t>
                      </a:r>
                    </a:p>
                    <a:p>
                      <a:pPr marL="171450" indent="-171450">
                        <a:buFontTx/>
                        <a:buChar char="-"/>
                      </a:pPr>
                      <a:endParaRPr lang="en-US" sz="1200" baseline="0" dirty="0" smtClean="0"/>
                    </a:p>
                    <a:p>
                      <a:pPr marL="0" indent="0">
                        <a:buFontTx/>
                        <a:buNone/>
                      </a:pPr>
                      <a:r>
                        <a:rPr lang="en-US" sz="1200" u="sng" baseline="0" dirty="0" smtClean="0"/>
                        <a:t>Stakeholder management: </a:t>
                      </a:r>
                    </a:p>
                    <a:p>
                      <a:pPr marL="171450" indent="-171450">
                        <a:buFontTx/>
                        <a:buChar char="-"/>
                      </a:pPr>
                      <a:r>
                        <a:rPr lang="en-US" sz="1200" u="none" baseline="0" dirty="0" smtClean="0"/>
                        <a:t>No engagement plan for stakeholders: GMJ requires a stakeholder plan for each major stakeholder in order to improve its political clout, secure financial support, and  sufficient inflow from the right authors.</a:t>
                      </a:r>
                    </a:p>
                    <a:p>
                      <a:pPr marL="171450" indent="-171450">
                        <a:buFontTx/>
                        <a:buChar char="-"/>
                      </a:pPr>
                      <a:endParaRPr lang="en-US" sz="1200" u="none" baseline="0" dirty="0" smtClean="0"/>
                    </a:p>
                    <a:p>
                      <a:pPr marL="0" indent="0">
                        <a:buFontTx/>
                        <a:buNone/>
                      </a:pPr>
                      <a:r>
                        <a:rPr lang="en-US" sz="1200" u="sng" baseline="0" dirty="0" smtClean="0"/>
                        <a:t>Objectives setting, KPIs, business reporting</a:t>
                      </a:r>
                      <a:r>
                        <a:rPr lang="en-US" sz="1200" u="none" baseline="0" dirty="0" smtClean="0"/>
                        <a:t>:</a:t>
                      </a:r>
                    </a:p>
                    <a:p>
                      <a:pPr marL="0" indent="0">
                        <a:buFontTx/>
                        <a:buNone/>
                      </a:pPr>
                      <a:r>
                        <a:rPr lang="en-US" sz="1200" baseline="0" dirty="0" smtClean="0"/>
                        <a:t>There are no key success metrics or baseline reports in place, for measuring journal output and efficiency of operation.</a:t>
                      </a:r>
                      <a:endParaRPr lang="en-US" sz="1200" dirty="0"/>
                    </a:p>
                  </a:txBody>
                  <a:tcPr/>
                </a:tc>
              </a:tr>
              <a:tr h="445486">
                <a:tc>
                  <a:txBody>
                    <a:bodyPr/>
                    <a:lstStyle/>
                    <a:p>
                      <a:r>
                        <a:rPr lang="en-US" sz="1800" b="1" dirty="0" smtClean="0">
                          <a:solidFill>
                            <a:schemeClr val="bg1"/>
                          </a:solidFill>
                        </a:rPr>
                        <a:t>Opportunities </a:t>
                      </a:r>
                      <a:endParaRPr lang="en-US" sz="1800" b="1" dirty="0">
                        <a:solidFill>
                          <a:schemeClr val="bg1"/>
                        </a:solidFill>
                      </a:endParaRPr>
                    </a:p>
                  </a:txBody>
                  <a:tcPr>
                    <a:solidFill>
                      <a:srgbClr val="007398"/>
                    </a:solidFill>
                  </a:tcPr>
                </a:tc>
                <a:tc>
                  <a:txBody>
                    <a:bodyPr/>
                    <a:lstStyle/>
                    <a:p>
                      <a:r>
                        <a:rPr lang="en-US" sz="1800" b="1" dirty="0" smtClean="0">
                          <a:solidFill>
                            <a:schemeClr val="bg1"/>
                          </a:solidFill>
                        </a:rPr>
                        <a:t>Threats</a:t>
                      </a:r>
                      <a:r>
                        <a:rPr lang="en-US" sz="1800" b="1" baseline="0" dirty="0" smtClean="0">
                          <a:solidFill>
                            <a:schemeClr val="bg1"/>
                          </a:solidFill>
                        </a:rPr>
                        <a:t> </a:t>
                      </a:r>
                      <a:endParaRPr lang="en-US" sz="1800" b="1" dirty="0">
                        <a:solidFill>
                          <a:schemeClr val="bg1"/>
                        </a:solidFill>
                      </a:endParaRPr>
                    </a:p>
                  </a:txBody>
                  <a:tcPr>
                    <a:solidFill>
                      <a:srgbClr val="007398"/>
                    </a:solidFill>
                  </a:tcPr>
                </a:tc>
              </a:tr>
              <a:tr h="2126631">
                <a:tc>
                  <a:txBody>
                    <a:bodyPr/>
                    <a:lstStyle/>
                    <a:p>
                      <a:pPr marL="171450" indent="-171450">
                        <a:buFontTx/>
                        <a:buChar char="-"/>
                      </a:pPr>
                      <a:r>
                        <a:rPr lang="en-US" sz="1200" baseline="0" dirty="0" smtClean="0"/>
                        <a:t>Increasing availability of on-line content through mobile devices enhances circulation and usage options for journal content – hence enjoying a wider readership.</a:t>
                      </a:r>
                    </a:p>
                    <a:p>
                      <a:pPr marL="171450" indent="-171450">
                        <a:buFontTx/>
                        <a:buChar char="-"/>
                      </a:pPr>
                      <a:r>
                        <a:rPr lang="en-US" sz="1200" baseline="0" dirty="0" smtClean="0"/>
                        <a:t>Availability of a world-wide network of (former) alumni and authors of Ghanaian institutes and schools can potentially deliver  authors, reviewers, editors and support in general.</a:t>
                      </a:r>
                      <a:endParaRPr lang="en-US" sz="1200" dirty="0" smtClean="0"/>
                    </a:p>
                    <a:p>
                      <a:r>
                        <a:rPr lang="en-US" sz="1200" dirty="0" smtClean="0"/>
                        <a:t>-    GMA’s strategy is to grow the journal in terms of   frequency,</a:t>
                      </a:r>
                      <a:r>
                        <a:rPr lang="en-US" sz="1200" baseline="0" dirty="0" smtClean="0"/>
                        <a:t> timeliness . This is a window of opportunity to deliver a plan summarizing needs to achieve the above  (page 16, GMA Strategic Plan) </a:t>
                      </a:r>
                      <a:endParaRPr lang="en-US" sz="1200" dirty="0"/>
                    </a:p>
                  </a:txBody>
                  <a:tcPr>
                    <a:solidFill>
                      <a:schemeClr val="accent1">
                        <a:lumMod val="20000"/>
                        <a:lumOff val="80000"/>
                      </a:schemeClr>
                    </a:solidFill>
                  </a:tcPr>
                </a:tc>
                <a:tc>
                  <a:txBody>
                    <a:bodyPr/>
                    <a:lstStyle/>
                    <a:p>
                      <a:pPr marL="171450" indent="-171450">
                        <a:buFontTx/>
                        <a:buChar char="-"/>
                      </a:pPr>
                      <a:r>
                        <a:rPr lang="en-US" sz="1200" dirty="0" smtClean="0"/>
                        <a:t>New on-line only local Open Access competitors have </a:t>
                      </a:r>
                      <a:r>
                        <a:rPr lang="en-US" sz="1200" baseline="0" dirty="0" smtClean="0"/>
                        <a:t> low barriers to entry due to low cost (for example, the African Journal of  Med Research).</a:t>
                      </a:r>
                    </a:p>
                    <a:p>
                      <a:pPr marL="171450" indent="-171450">
                        <a:buFontTx/>
                        <a:buChar char="-"/>
                      </a:pPr>
                      <a:r>
                        <a:rPr lang="en-US" sz="1200" dirty="0" smtClean="0"/>
                        <a:t>General medicine as a field in science is losing</a:t>
                      </a:r>
                      <a:r>
                        <a:rPr lang="en-US" sz="1200" baseline="0" dirty="0" smtClean="0"/>
                        <a:t> ground as shown in (Scopus/</a:t>
                      </a:r>
                      <a:r>
                        <a:rPr lang="en-US" sz="1200" baseline="0" dirty="0" err="1" smtClean="0"/>
                        <a:t>Scival</a:t>
                      </a:r>
                      <a:r>
                        <a:rPr lang="en-US" sz="1200" baseline="0" dirty="0" smtClean="0"/>
                        <a:t> search on # of papers over the past five years). </a:t>
                      </a:r>
                    </a:p>
                    <a:p>
                      <a:pPr marL="171450" indent="-171450">
                        <a:buFontTx/>
                        <a:buChar char="-"/>
                      </a:pPr>
                      <a:r>
                        <a:rPr lang="en-US" sz="1200" dirty="0" smtClean="0"/>
                        <a:t>Financial</a:t>
                      </a:r>
                      <a:r>
                        <a:rPr lang="en-US" sz="1200" baseline="0" dirty="0" smtClean="0"/>
                        <a:t>  funding from AJPP and GMA to deliver  the minimally required infrastructure to keep the journal compatible may fall short to ensure continuation.</a:t>
                      </a:r>
                    </a:p>
                    <a:p>
                      <a:pPr marL="171450" indent="-171450">
                        <a:buFontTx/>
                        <a:buChar char="-"/>
                      </a:pPr>
                      <a:r>
                        <a:rPr lang="en-US" sz="1200" baseline="0" dirty="0" smtClean="0"/>
                        <a:t>Political climate and incentive  structure in Ghana: lack of appreciation for primary research as a core requirement to raise competitiveness and international visibility.   </a:t>
                      </a:r>
                    </a:p>
                  </a:txBody>
                  <a:tcPr>
                    <a:solidFill>
                      <a:schemeClr val="accent1">
                        <a:lumMod val="20000"/>
                        <a:lumOff val="80000"/>
                      </a:schemeClr>
                    </a:solidFill>
                  </a:tcPr>
                </a:tc>
              </a:tr>
            </a:tbl>
          </a:graphicData>
        </a:graphic>
      </p:graphicFrame>
      <p:sp>
        <p:nvSpPr>
          <p:cNvPr id="9" name="TextBox 8"/>
          <p:cNvSpPr txBox="1"/>
          <p:nvPr/>
        </p:nvSpPr>
        <p:spPr>
          <a:xfrm rot="16200000">
            <a:off x="-167640" y="2316480"/>
            <a:ext cx="1859279" cy="369332"/>
          </a:xfrm>
          <a:prstGeom prst="rect">
            <a:avLst/>
          </a:prstGeom>
          <a:noFill/>
        </p:spPr>
        <p:txBody>
          <a:bodyPr wrap="square" rtlCol="0">
            <a:spAutoFit/>
          </a:bodyPr>
          <a:lstStyle/>
          <a:p>
            <a:r>
              <a:rPr lang="en-US" b="1" dirty="0" smtClean="0"/>
              <a:t>Internal</a:t>
            </a:r>
            <a:r>
              <a:rPr lang="en-US" dirty="0" smtClean="0"/>
              <a:t>  </a:t>
            </a:r>
            <a:r>
              <a:rPr lang="en-US" b="1" dirty="0" smtClean="0"/>
              <a:t>analysis</a:t>
            </a:r>
            <a:endParaRPr lang="en-US" b="1" dirty="0"/>
          </a:p>
        </p:txBody>
      </p:sp>
      <p:sp>
        <p:nvSpPr>
          <p:cNvPr id="10" name="TextBox 9"/>
          <p:cNvSpPr txBox="1"/>
          <p:nvPr/>
        </p:nvSpPr>
        <p:spPr>
          <a:xfrm rot="16200000">
            <a:off x="-147819" y="5364480"/>
            <a:ext cx="1907510" cy="369332"/>
          </a:xfrm>
          <a:prstGeom prst="rect">
            <a:avLst/>
          </a:prstGeom>
          <a:noFill/>
        </p:spPr>
        <p:txBody>
          <a:bodyPr wrap="none" rtlCol="0">
            <a:spAutoFit/>
          </a:bodyPr>
          <a:lstStyle/>
          <a:p>
            <a:r>
              <a:rPr lang="en-US" b="1" dirty="0" smtClean="0"/>
              <a:t>External  analysis </a:t>
            </a:r>
            <a:endParaRPr lang="en-US" b="1" dirty="0"/>
          </a:p>
        </p:txBody>
      </p:sp>
    </p:spTree>
    <p:extLst>
      <p:ext uri="{BB962C8B-B14F-4D97-AF65-F5344CB8AC3E}">
        <p14:creationId xmlns:p14="http://schemas.microsoft.com/office/powerpoint/2010/main" val="217709623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5c6IJDLjA0adzIxdvJKzY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aqO4DPxZ2UqyQ1VRJTeLd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93YVN_qO3Eq1SMIAqnngD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5c6IJDLjA0adzIxdvJKzY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aqO4DPxZ2UqyQ1VRJTeLd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93YVN_qO3Eq1SMIAqnngDw"/>
</p:tagLst>
</file>

<file path=ppt/theme/theme1.xml><?xml version="1.0" encoding="utf-8"?>
<a:theme xmlns:a="http://schemas.openxmlformats.org/drawingml/2006/main" name="Corporate">
  <a:themeElements>
    <a:clrScheme name="Elsevier Master Brand">
      <a:dk1>
        <a:srgbClr val="53565A"/>
      </a:dk1>
      <a:lt1>
        <a:srgbClr val="FFFFFF"/>
      </a:lt1>
      <a:dk2>
        <a:srgbClr val="FF8200"/>
      </a:dk2>
      <a:lt2>
        <a:srgbClr val="A7A8AA"/>
      </a:lt2>
      <a:accent1>
        <a:srgbClr val="FF8200"/>
      </a:accent1>
      <a:accent2>
        <a:srgbClr val="53565A"/>
      </a:accent2>
      <a:accent3>
        <a:srgbClr val="A7A8AA"/>
      </a:accent3>
      <a:accent4>
        <a:srgbClr val="007398"/>
      </a:accent4>
      <a:accent5>
        <a:srgbClr val="FFFFFF"/>
      </a:accent5>
      <a:accent6>
        <a:srgbClr val="EAAA00"/>
      </a:accent6>
      <a:hlink>
        <a:srgbClr val="FFFFFF"/>
      </a:hlink>
      <a:folHlink>
        <a:srgbClr val="FFFFFF"/>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Elsevier2">
  <a:themeElements>
    <a:clrScheme name="Elsevier Colours">
      <a:dk1>
        <a:srgbClr val="53565A"/>
      </a:dk1>
      <a:lt1>
        <a:sysClr val="window" lastClr="FFFFFF"/>
      </a:lt1>
      <a:dk2>
        <a:srgbClr val="FF8200"/>
      </a:dk2>
      <a:lt2>
        <a:srgbClr val="A7A8AA"/>
      </a:lt2>
      <a:accent1>
        <a:srgbClr val="007398"/>
      </a:accent1>
      <a:accent2>
        <a:srgbClr val="FF8200"/>
      </a:accent2>
      <a:accent3>
        <a:srgbClr val="53565A"/>
      </a:accent3>
      <a:accent4>
        <a:srgbClr val="00966C"/>
      </a:accent4>
      <a:accent5>
        <a:srgbClr val="41B6E6"/>
      </a:accent5>
      <a:accent6>
        <a:srgbClr val="CBC793"/>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3">
          <a:schemeClr val="lt1"/>
        </a:lnRef>
        <a:fillRef idx="1">
          <a:schemeClr val="accent1"/>
        </a:fillRef>
        <a:effectRef idx="1">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Elsevier Content Slides">
  <a:themeElements>
    <a:clrScheme name="Elsevier Colours">
      <a:dk1>
        <a:srgbClr val="53565A"/>
      </a:dk1>
      <a:lt1>
        <a:sysClr val="window" lastClr="FFFFFF"/>
      </a:lt1>
      <a:dk2>
        <a:srgbClr val="FF8200"/>
      </a:dk2>
      <a:lt2>
        <a:srgbClr val="A7A8AA"/>
      </a:lt2>
      <a:accent1>
        <a:srgbClr val="007398"/>
      </a:accent1>
      <a:accent2>
        <a:srgbClr val="FF8200"/>
      </a:accent2>
      <a:accent3>
        <a:srgbClr val="53565A"/>
      </a:accent3>
      <a:accent4>
        <a:srgbClr val="00966C"/>
      </a:accent4>
      <a:accent5>
        <a:srgbClr val="41B6E6"/>
      </a:accent5>
      <a:accent6>
        <a:srgbClr val="CBC793"/>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3">
          <a:schemeClr val="lt1"/>
        </a:lnRef>
        <a:fillRef idx="1">
          <a:schemeClr val="accent1"/>
        </a:fillRef>
        <a:effectRef idx="1">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7_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8_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9_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0_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1_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2_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3_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4_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SM-template-20140529">
  <a:themeElements>
    <a:clrScheme name="Custom 1">
      <a:dk1>
        <a:srgbClr val="333333"/>
      </a:dk1>
      <a:lt1>
        <a:sysClr val="window" lastClr="FFFFFF"/>
      </a:lt1>
      <a:dk2>
        <a:srgbClr val="666666"/>
      </a:dk2>
      <a:lt2>
        <a:srgbClr val="EEECE1"/>
      </a:lt2>
      <a:accent1>
        <a:srgbClr val="8BAB42"/>
      </a:accent1>
      <a:accent2>
        <a:srgbClr val="CCCCCC"/>
      </a:accent2>
      <a:accent3>
        <a:srgbClr val="60574C"/>
      </a:accent3>
      <a:accent4>
        <a:srgbClr val="31859C"/>
      </a:accent4>
      <a:accent5>
        <a:srgbClr val="A8BC33"/>
      </a:accent5>
      <a:accent6>
        <a:srgbClr val="FFFFFF"/>
      </a:accent6>
      <a:hlink>
        <a:srgbClr val="31859C"/>
      </a:hlink>
      <a:folHlink>
        <a:srgbClr val="31859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Response Summary">
  <a:themeElements>
    <a:clrScheme name="Custom 1">
      <a:dk1>
        <a:srgbClr val="333333"/>
      </a:dk1>
      <a:lt1>
        <a:sysClr val="window" lastClr="FFFFFF"/>
      </a:lt1>
      <a:dk2>
        <a:srgbClr val="666666"/>
      </a:dk2>
      <a:lt2>
        <a:srgbClr val="EEECE1"/>
      </a:lt2>
      <a:accent1>
        <a:srgbClr val="8BAB42"/>
      </a:accent1>
      <a:accent2>
        <a:srgbClr val="CCCCCC"/>
      </a:accent2>
      <a:accent3>
        <a:srgbClr val="60574C"/>
      </a:accent3>
      <a:accent4>
        <a:srgbClr val="31859C"/>
      </a:accent4>
      <a:accent5>
        <a:srgbClr val="A8BC33"/>
      </a:accent5>
      <a:accent6>
        <a:srgbClr val="FFFFFF"/>
      </a:accent6>
      <a:hlink>
        <a:srgbClr val="31859C"/>
      </a:hlink>
      <a:folHlink>
        <a:srgbClr val="3185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Data slides">
  <a:themeElements>
    <a:clrScheme name="Custom 1">
      <a:dk1>
        <a:srgbClr val="333333"/>
      </a:dk1>
      <a:lt1>
        <a:sysClr val="window" lastClr="FFFFFF"/>
      </a:lt1>
      <a:dk2>
        <a:srgbClr val="666666"/>
      </a:dk2>
      <a:lt2>
        <a:srgbClr val="EEECE1"/>
      </a:lt2>
      <a:accent1>
        <a:srgbClr val="8BAB42"/>
      </a:accent1>
      <a:accent2>
        <a:srgbClr val="CCCCCC"/>
      </a:accent2>
      <a:accent3>
        <a:srgbClr val="60574C"/>
      </a:accent3>
      <a:accent4>
        <a:srgbClr val="31859C"/>
      </a:accent4>
      <a:accent5>
        <a:srgbClr val="A8BC33"/>
      </a:accent5>
      <a:accent6>
        <a:srgbClr val="FFFFFF"/>
      </a:accent6>
      <a:hlink>
        <a:srgbClr val="31859C"/>
      </a:hlink>
      <a:folHlink>
        <a:srgbClr val="31859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lsevier Content Slides">
  <a:themeElements>
    <a:clrScheme name="Elsevier Colours">
      <a:dk1>
        <a:srgbClr val="53565A"/>
      </a:dk1>
      <a:lt1>
        <a:sysClr val="window" lastClr="FFFFFF"/>
      </a:lt1>
      <a:dk2>
        <a:srgbClr val="FF8200"/>
      </a:dk2>
      <a:lt2>
        <a:srgbClr val="A7A8AA"/>
      </a:lt2>
      <a:accent1>
        <a:srgbClr val="007398"/>
      </a:accent1>
      <a:accent2>
        <a:srgbClr val="FF8200"/>
      </a:accent2>
      <a:accent3>
        <a:srgbClr val="53565A"/>
      </a:accent3>
      <a:accent4>
        <a:srgbClr val="00966C"/>
      </a:accent4>
      <a:accent5>
        <a:srgbClr val="41B6E6"/>
      </a:accent5>
      <a:accent6>
        <a:srgbClr val="CBC793"/>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3">
          <a:schemeClr val="lt1"/>
        </a:lnRef>
        <a:fillRef idx="1">
          <a:schemeClr val="accent1"/>
        </a:fillRef>
        <a:effectRef idx="1">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5_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6_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7815DCDC76E5A47A176FB52CE6ED02E" ma:contentTypeVersion="1" ma:contentTypeDescription="Create a new document." ma:contentTypeScope="" ma:versionID="595b1facca9e5cb9707c1ffef65eb2e0">
  <xsd:schema xmlns:xsd="http://www.w3.org/2001/XMLSchema" xmlns:xs="http://www.w3.org/2001/XMLSchema" xmlns:p="http://schemas.microsoft.com/office/2006/metadata/properties" targetNamespace="http://schemas.microsoft.com/office/2006/metadata/properties" ma:root="true" ma:fieldsID="3d6e3d604101a5d093af696c7f54afe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48CAAE-68CD-4AC3-98A0-FAE5418B2C86}">
  <ds:schemaRefs>
    <ds:schemaRef ds:uri="http://purl.org/dc/elements/1.1/"/>
    <ds:schemaRef ds:uri="http://schemas.openxmlformats.org/package/2006/metadata/core-properties"/>
    <ds:schemaRef ds:uri="http://purl.org/dc/dcmitype/"/>
    <ds:schemaRef ds:uri="http://schemas.microsoft.com/office/2006/documentManagement/types"/>
    <ds:schemaRef ds:uri="http://www.w3.org/XML/1998/namespace"/>
    <ds:schemaRef ds:uri="http://schemas.microsoft.com/office/infopath/2007/PartnerControl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6C10AE13-3B65-4A11-AC73-015D643287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C0E346CC-DB92-497A-80B1-D16635CE42C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Corporate</Template>
  <TotalTime>4723</TotalTime>
  <Words>2847</Words>
  <Application>Microsoft Office PowerPoint</Application>
  <PresentationFormat>On-screen Show (4:3)</PresentationFormat>
  <Paragraphs>338</Paragraphs>
  <Slides>40</Slides>
  <Notes>4</Notes>
  <HiddenSlides>0</HiddenSlides>
  <MMClips>0</MMClips>
  <ScaleCrop>false</ScaleCrop>
  <HeadingPairs>
    <vt:vector size="6" baseType="variant">
      <vt:variant>
        <vt:lpstr>Theme</vt:lpstr>
      </vt:variant>
      <vt:variant>
        <vt:i4>22</vt:i4>
      </vt:variant>
      <vt:variant>
        <vt:lpstr>Embedded OLE Servers</vt:lpstr>
      </vt:variant>
      <vt:variant>
        <vt:i4>1</vt:i4>
      </vt:variant>
      <vt:variant>
        <vt:lpstr>Slide Titles</vt:lpstr>
      </vt:variant>
      <vt:variant>
        <vt:i4>40</vt:i4>
      </vt:variant>
    </vt:vector>
  </HeadingPairs>
  <TitlesOfParts>
    <vt:vector size="63" baseType="lpstr">
      <vt:lpstr>Corporate</vt:lpstr>
      <vt:lpstr>Custom Design</vt:lpstr>
      <vt:lpstr>Elsevier Content Slides</vt:lpstr>
      <vt:lpstr>1_Custom Design</vt:lpstr>
      <vt:lpstr>2_Custom Design</vt:lpstr>
      <vt:lpstr>3_Custom Design</vt:lpstr>
      <vt:lpstr>4_Custom Design</vt:lpstr>
      <vt:lpstr>5_Custom Design</vt:lpstr>
      <vt:lpstr>6_Custom Design</vt:lpstr>
      <vt:lpstr>2_Elsevier2</vt:lpstr>
      <vt:lpstr>1_Elsevier Content Slides</vt:lpstr>
      <vt:lpstr>7_Custom Design</vt:lpstr>
      <vt:lpstr>8_Custom Design</vt:lpstr>
      <vt:lpstr>9_Custom Design</vt:lpstr>
      <vt:lpstr>10_Custom Design</vt:lpstr>
      <vt:lpstr>11_Custom Design</vt:lpstr>
      <vt:lpstr>12_Custom Design</vt:lpstr>
      <vt:lpstr>13_Custom Design</vt:lpstr>
      <vt:lpstr>14_Custom Design</vt:lpstr>
      <vt:lpstr>SM-template-20140529</vt:lpstr>
      <vt:lpstr>Response Summary</vt:lpstr>
      <vt:lpstr>Data slides</vt:lpstr>
      <vt:lpstr>think-cell Slide</vt:lpstr>
      <vt:lpstr>PowerPoint Presentation</vt:lpstr>
      <vt:lpstr>Contents business review GMJ  2017 </vt:lpstr>
      <vt:lpstr>Summary </vt:lpstr>
      <vt:lpstr>1. International position of the journal </vt:lpstr>
      <vt:lpstr>Cont. International position of the journal </vt:lpstr>
      <vt:lpstr>     2. GMJ Stakeholder analysis – major groups  </vt:lpstr>
      <vt:lpstr>Levels of stakeholder engagement and ‘danger’ zones</vt:lpstr>
      <vt:lpstr>3. SWOT Analysis </vt:lpstr>
      <vt:lpstr>PowerPoint Presentation</vt:lpstr>
      <vt:lpstr>4. Summary of outcomes Author Survey </vt:lpstr>
      <vt:lpstr>5. Best-fit scenario for further development of the journal </vt:lpstr>
      <vt:lpstr>Stakeholder engagement strategies  </vt:lpstr>
      <vt:lpstr>Practical ideas for improving stakeholder engagement:</vt:lpstr>
      <vt:lpstr>Content strategy</vt:lpstr>
      <vt:lpstr>Operational efficiency strategy </vt:lpstr>
      <vt:lpstr>Financial outlook and recommendations GMJ </vt:lpstr>
      <vt:lpstr>PowerPoint Presentation</vt:lpstr>
      <vt:lpstr>Job description managing editor </vt:lpstr>
      <vt:lpstr>Sources used for business plan development </vt:lpstr>
      <vt:lpstr>Quote IT hardware GMJ Editorial Office  </vt:lpstr>
      <vt:lpstr>PowerPoint Presentation</vt:lpstr>
      <vt:lpstr>20</vt:lpstr>
      <vt:lpstr>Q1: What were  the reasons for you to submit your paper to the Ghana Medical Journal? Please tick the relevant boxes below.</vt:lpstr>
      <vt:lpstr>Q1: What were  the reasons for you to submit your paper to the Ghana Medical Journal? Please tick the relevant boxes below.</vt:lpstr>
      <vt:lpstr>Q2: Was GMJ your first choice of journal for your article?</vt:lpstr>
      <vt:lpstr>Q2: Was GMJ your first choice of journal for your article?</vt:lpstr>
      <vt:lpstr>Q3: Based on your most recent experience with GMJ, how would you rate:</vt:lpstr>
      <vt:lpstr>Q3: Based on your most recent experience with GMJ, how would you rate:</vt:lpstr>
      <vt:lpstr>Q4: Based on your experience as an author would you submit another article if relevant to the journal's scope?</vt:lpstr>
      <vt:lpstr>Q4: Based on your experience as an author would you submit another article if relevant to the journal's scope?</vt:lpstr>
      <vt:lpstr>Q5: What percentage of your colleagues consult the journal on a regular basis?</vt:lpstr>
      <vt:lpstr>Q5: What percentage of your colleagues consult the journal on a regular basis?</vt:lpstr>
      <vt:lpstr>Q6: In general, how would you rate the relevance of papers to your clinical practice or medical research?</vt:lpstr>
      <vt:lpstr>Q6: In general, how would you rate the relevance of papers to your clinical practice or medical research?</vt:lpstr>
      <vt:lpstr>Q7: Has the relevance of the journal changed over the last few years?</vt:lpstr>
      <vt:lpstr>Q7: Has the relevance of the journal changed over the last few years?</vt:lpstr>
      <vt:lpstr>Q8: The Ghana Medical journal is publishing Editorial Commentaries, Original Research Papers, Special articles, Case reports in General Medicine. Do you feel specific articles types or disciplines are missing?</vt:lpstr>
      <vt:lpstr>Q8: The Ghana Medical journal is publishing Editorial Commentaries, Original Research Papers, Special articles, Case reports in General Medicine. Do you feel specific articles types or disciplines are missing?</vt:lpstr>
      <vt:lpstr>Q9: On a scale from 0 - 100 how would you rate the journal considering your responses below?</vt:lpstr>
      <vt:lpstr>Q9: On a scale from 0 - 100 how would you rate the journal considering your responses below?</vt:lpstr>
    </vt:vector>
  </TitlesOfParts>
  <Company>Reed Elsevier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Journal Editor Workshop</dc:title>
  <dc:creator>Marc Chahin;A.Leeuwendal@elsevier.com</dc:creator>
  <cp:lastModifiedBy>Annette Leeuwendal </cp:lastModifiedBy>
  <cp:revision>143</cp:revision>
  <cp:lastPrinted>2016-10-03T15:15:57Z</cp:lastPrinted>
  <dcterms:created xsi:type="dcterms:W3CDTF">2015-08-25T14:52:03Z</dcterms:created>
  <dcterms:modified xsi:type="dcterms:W3CDTF">2017-11-17T08:10:51Z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0x010100B7815DCDC76E5A47A176FB52CE6ED02E</vt:lpwstr>
  </property>
</Properties>
</file>